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263" r:id="rId10"/>
    <p:sldId id="333" r:id="rId11"/>
    <p:sldId id="302" r:id="rId12"/>
    <p:sldId id="334" r:id="rId13"/>
    <p:sldId id="264" r:id="rId14"/>
    <p:sldId id="266" r:id="rId15"/>
    <p:sldId id="335" r:id="rId16"/>
    <p:sldId id="336" r:id="rId17"/>
    <p:sldId id="338" r:id="rId18"/>
    <p:sldId id="265" r:id="rId19"/>
    <p:sldId id="276" r:id="rId20"/>
    <p:sldId id="303" r:id="rId21"/>
    <p:sldId id="293"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347" r:id="rId41"/>
    <p:sldId id="318" r:id="rId42"/>
    <p:sldId id="319" r:id="rId43"/>
    <p:sldId id="321" r:id="rId44"/>
    <p:sldId id="322" r:id="rId45"/>
    <p:sldId id="323" r:id="rId46"/>
    <p:sldId id="324" r:id="rId47"/>
    <p:sldId id="348" r:id="rId48"/>
    <p:sldId id="349" r:id="rId49"/>
    <p:sldId id="288" r:id="rId50"/>
    <p:sldId id="289" r:id="rId51"/>
    <p:sldId id="320" r:id="rId52"/>
    <p:sldId id="274" r:id="rId53"/>
    <p:sldId id="275"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6" d="100"/>
          <a:sy n="86" d="100"/>
        </p:scale>
        <p:origin x="1812" y="3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512542-B043-44C1-939C-1BF8455A5DCE}"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ECD6544E-D6EA-41B6-8FC1-F1E7428CFFFD}">
      <dgm:prSet phldrT="[Text]" phldr="0"/>
      <dgm:spPr/>
      <dgm:t>
        <a:bodyPr/>
        <a:lstStyle/>
        <a:p>
          <a:r>
            <a:rPr lang="en-US" dirty="0"/>
            <a:t>Define Methods to extract data from Response</a:t>
          </a:r>
        </a:p>
      </dgm:t>
    </dgm:pt>
    <dgm:pt modelId="{FE303588-FBB9-4EF5-8124-5E8F912E888A}" type="parTrans" cxnId="{4084BD51-DB4B-4276-9D37-B43EC512A3ED}">
      <dgm:prSet/>
      <dgm:spPr/>
      <dgm:t>
        <a:bodyPr/>
        <a:lstStyle/>
        <a:p>
          <a:endParaRPr lang="en-US"/>
        </a:p>
      </dgm:t>
    </dgm:pt>
    <dgm:pt modelId="{131E9036-DC6C-4398-905D-C7F39FF30D90}" type="sibTrans" cxnId="{4084BD51-DB4B-4276-9D37-B43EC512A3ED}">
      <dgm:prSet/>
      <dgm:spPr/>
      <dgm:t>
        <a:bodyPr/>
        <a:lstStyle/>
        <a:p>
          <a:endParaRPr lang="en-US"/>
        </a:p>
      </dgm:t>
    </dgm:pt>
    <dgm:pt modelId="{DCDC6474-07AE-48BE-91C3-398A374E9D46}">
      <dgm:prSet phldrT="[Text]" phldr="0"/>
      <dgm:spPr/>
      <dgm:t>
        <a:bodyPr/>
        <a:lstStyle/>
        <a:p>
          <a:r>
            <a:rPr lang="en-US" dirty="0"/>
            <a:t>Create Global Variables and populate using our defined methods</a:t>
          </a:r>
        </a:p>
      </dgm:t>
    </dgm:pt>
    <dgm:pt modelId="{851BDEC0-8158-4D32-BEA2-7F193F8B6B8D}" type="parTrans" cxnId="{18925E4D-8A87-41AC-A591-528E5B5C85A0}">
      <dgm:prSet/>
      <dgm:spPr/>
      <dgm:t>
        <a:bodyPr/>
        <a:lstStyle/>
        <a:p>
          <a:endParaRPr lang="en-US"/>
        </a:p>
      </dgm:t>
    </dgm:pt>
    <dgm:pt modelId="{DABC1B82-6FBA-4EF2-BC60-78452E065008}" type="sibTrans" cxnId="{18925E4D-8A87-41AC-A591-528E5B5C85A0}">
      <dgm:prSet/>
      <dgm:spPr/>
      <dgm:t>
        <a:bodyPr/>
        <a:lstStyle/>
        <a:p>
          <a:endParaRPr lang="en-US"/>
        </a:p>
      </dgm:t>
    </dgm:pt>
    <dgm:pt modelId="{86A985C9-BEB3-4A5A-B197-69D2383EDB60}">
      <dgm:prSet phldrT="[Text]" phldr="0"/>
      <dgm:spPr/>
      <dgm:t>
        <a:bodyPr/>
        <a:lstStyle/>
        <a:p>
          <a:r>
            <a:rPr lang="en-US" dirty="0"/>
            <a:t>Data Wrangling (Filter to only include Falcon 9 boosters, remove unwanted columns, replace </a:t>
          </a:r>
          <a:r>
            <a:rPr lang="en-US" dirty="0" err="1"/>
            <a:t>NaN</a:t>
          </a:r>
          <a:r>
            <a:rPr lang="en-US" dirty="0"/>
            <a:t> values with average)</a:t>
          </a:r>
        </a:p>
      </dgm:t>
    </dgm:pt>
    <dgm:pt modelId="{3F168292-793B-496B-885F-7D02407004D1}" type="parTrans" cxnId="{7C471345-3216-4D18-8831-DA99BD86909D}">
      <dgm:prSet/>
      <dgm:spPr/>
      <dgm:t>
        <a:bodyPr/>
        <a:lstStyle/>
        <a:p>
          <a:endParaRPr lang="en-US"/>
        </a:p>
      </dgm:t>
    </dgm:pt>
    <dgm:pt modelId="{C5925B4D-2B69-42D7-8266-96CA4C005C4A}" type="sibTrans" cxnId="{7C471345-3216-4D18-8831-DA99BD86909D}">
      <dgm:prSet/>
      <dgm:spPr/>
      <dgm:t>
        <a:bodyPr/>
        <a:lstStyle/>
        <a:p>
          <a:endParaRPr lang="en-US"/>
        </a:p>
      </dgm:t>
    </dgm:pt>
    <dgm:pt modelId="{B889EAA1-8BE1-48CA-847E-06C498134F93}">
      <dgm:prSet phldrT="[Text]" phldr="0"/>
      <dgm:spPr/>
      <dgm:t>
        <a:bodyPr/>
        <a:lstStyle/>
        <a:p>
          <a:r>
            <a:rPr lang="en-US" dirty="0"/>
            <a:t>GET request from REST API</a:t>
          </a:r>
        </a:p>
      </dgm:t>
    </dgm:pt>
    <dgm:pt modelId="{569DD18F-42C7-49E8-AE99-9F9659E33A04}" type="parTrans" cxnId="{69105CB2-AECA-4D6B-9912-D1978CA74A9D}">
      <dgm:prSet/>
      <dgm:spPr/>
      <dgm:t>
        <a:bodyPr/>
        <a:lstStyle/>
        <a:p>
          <a:endParaRPr lang="en-US"/>
        </a:p>
      </dgm:t>
    </dgm:pt>
    <dgm:pt modelId="{C1E70CBB-2311-49D0-80A6-A1DF441F48D9}" type="sibTrans" cxnId="{69105CB2-AECA-4D6B-9912-D1978CA74A9D}">
      <dgm:prSet/>
      <dgm:spPr/>
      <dgm:t>
        <a:bodyPr/>
        <a:lstStyle/>
        <a:p>
          <a:endParaRPr lang="en-US"/>
        </a:p>
      </dgm:t>
    </dgm:pt>
    <dgm:pt modelId="{A9DD7E43-82FB-4042-A7CC-F72EF93D43F8}">
      <dgm:prSet phldrT="[Text]" phldr="0"/>
      <dgm:spPr/>
      <dgm:t>
        <a:bodyPr/>
        <a:lstStyle/>
        <a:p>
          <a:r>
            <a:rPr lang="en-US"/>
            <a:t>Normalize response JSON and convert to dataframe</a:t>
          </a:r>
          <a:endParaRPr lang="en-US" dirty="0"/>
        </a:p>
      </dgm:t>
    </dgm:pt>
    <dgm:pt modelId="{3ED0A444-00B3-42AC-9C80-0FA8E3770BCB}" type="parTrans" cxnId="{269FBEAE-C223-4CEE-987A-7F3E93D7ECD6}">
      <dgm:prSet/>
      <dgm:spPr/>
      <dgm:t>
        <a:bodyPr/>
        <a:lstStyle/>
        <a:p>
          <a:endParaRPr lang="en-US"/>
        </a:p>
      </dgm:t>
    </dgm:pt>
    <dgm:pt modelId="{B6AF5D29-6F51-4100-9934-54C8476AB5AA}" type="sibTrans" cxnId="{269FBEAE-C223-4CEE-987A-7F3E93D7ECD6}">
      <dgm:prSet/>
      <dgm:spPr/>
      <dgm:t>
        <a:bodyPr/>
        <a:lstStyle/>
        <a:p>
          <a:endParaRPr lang="en-US"/>
        </a:p>
      </dgm:t>
    </dgm:pt>
    <dgm:pt modelId="{6FE14ECF-418D-4756-BFAE-B00DE3946F7E}">
      <dgm:prSet phldrT="[Text]" phldr="0"/>
      <dgm:spPr/>
      <dgm:t>
        <a:bodyPr/>
        <a:lstStyle/>
        <a:p>
          <a:r>
            <a:rPr lang="en-US"/>
            <a:t>Export to CSV for use in EDA</a:t>
          </a:r>
          <a:endParaRPr lang="en-US" dirty="0"/>
        </a:p>
      </dgm:t>
    </dgm:pt>
    <dgm:pt modelId="{48867921-B23B-48B9-B480-E332164DC803}" type="parTrans" cxnId="{60EE641B-7D5F-46E4-A1F3-CD49DD143531}">
      <dgm:prSet/>
      <dgm:spPr/>
      <dgm:t>
        <a:bodyPr/>
        <a:lstStyle/>
        <a:p>
          <a:endParaRPr lang="en-US"/>
        </a:p>
      </dgm:t>
    </dgm:pt>
    <dgm:pt modelId="{A0F6DCA0-DD4E-4A1A-960F-467C3B88E686}" type="sibTrans" cxnId="{60EE641B-7D5F-46E4-A1F3-CD49DD143531}">
      <dgm:prSet/>
      <dgm:spPr/>
      <dgm:t>
        <a:bodyPr/>
        <a:lstStyle/>
        <a:p>
          <a:endParaRPr lang="en-US"/>
        </a:p>
      </dgm:t>
    </dgm:pt>
    <dgm:pt modelId="{BBE27045-4602-4E1D-8A38-80B6E1BBDAFE}" type="pres">
      <dgm:prSet presAssocID="{F9512542-B043-44C1-939C-1BF8455A5DCE}" presName="diagram" presStyleCnt="0">
        <dgm:presLayoutVars>
          <dgm:dir/>
          <dgm:resizeHandles val="exact"/>
        </dgm:presLayoutVars>
      </dgm:prSet>
      <dgm:spPr/>
    </dgm:pt>
    <dgm:pt modelId="{BB5A0A35-F8F2-4A63-AF3C-51019B3076D1}" type="pres">
      <dgm:prSet presAssocID="{ECD6544E-D6EA-41B6-8FC1-F1E7428CFFFD}" presName="node" presStyleLbl="node1" presStyleIdx="0" presStyleCnt="6">
        <dgm:presLayoutVars>
          <dgm:bulletEnabled val="1"/>
        </dgm:presLayoutVars>
      </dgm:prSet>
      <dgm:spPr/>
    </dgm:pt>
    <dgm:pt modelId="{01162F3D-2FDD-4036-97C8-B5CD19054463}" type="pres">
      <dgm:prSet presAssocID="{131E9036-DC6C-4398-905D-C7F39FF30D90}" presName="sibTrans" presStyleLbl="sibTrans2D1" presStyleIdx="0" presStyleCnt="5"/>
      <dgm:spPr/>
    </dgm:pt>
    <dgm:pt modelId="{6B0806F2-F013-4F27-ACFF-A3F8E7A4C58D}" type="pres">
      <dgm:prSet presAssocID="{131E9036-DC6C-4398-905D-C7F39FF30D90}" presName="connectorText" presStyleLbl="sibTrans2D1" presStyleIdx="0" presStyleCnt="5"/>
      <dgm:spPr/>
    </dgm:pt>
    <dgm:pt modelId="{8D6980A6-304F-4525-948B-3E097073A32C}" type="pres">
      <dgm:prSet presAssocID="{B889EAA1-8BE1-48CA-847E-06C498134F93}" presName="node" presStyleLbl="node1" presStyleIdx="1" presStyleCnt="6">
        <dgm:presLayoutVars>
          <dgm:bulletEnabled val="1"/>
        </dgm:presLayoutVars>
      </dgm:prSet>
      <dgm:spPr/>
    </dgm:pt>
    <dgm:pt modelId="{675C4C57-C5BC-4C4C-99B6-189E297FD86D}" type="pres">
      <dgm:prSet presAssocID="{C1E70CBB-2311-49D0-80A6-A1DF441F48D9}" presName="sibTrans" presStyleLbl="sibTrans2D1" presStyleIdx="1" presStyleCnt="5"/>
      <dgm:spPr/>
    </dgm:pt>
    <dgm:pt modelId="{B08340EB-87AB-4DCB-8F9A-80807E0B6BFD}" type="pres">
      <dgm:prSet presAssocID="{C1E70CBB-2311-49D0-80A6-A1DF441F48D9}" presName="connectorText" presStyleLbl="sibTrans2D1" presStyleIdx="1" presStyleCnt="5"/>
      <dgm:spPr/>
    </dgm:pt>
    <dgm:pt modelId="{382B3F9F-22AD-49E7-B0A2-15EA56A3E251}" type="pres">
      <dgm:prSet presAssocID="{A9DD7E43-82FB-4042-A7CC-F72EF93D43F8}" presName="node" presStyleLbl="node1" presStyleIdx="2" presStyleCnt="6">
        <dgm:presLayoutVars>
          <dgm:bulletEnabled val="1"/>
        </dgm:presLayoutVars>
      </dgm:prSet>
      <dgm:spPr/>
    </dgm:pt>
    <dgm:pt modelId="{6FF7196D-3F5D-4320-9C0F-A75CF541D2A5}" type="pres">
      <dgm:prSet presAssocID="{B6AF5D29-6F51-4100-9934-54C8476AB5AA}" presName="sibTrans" presStyleLbl="sibTrans2D1" presStyleIdx="2" presStyleCnt="5"/>
      <dgm:spPr/>
    </dgm:pt>
    <dgm:pt modelId="{D455F960-245A-4A07-820C-AF64F6AC6BCA}" type="pres">
      <dgm:prSet presAssocID="{B6AF5D29-6F51-4100-9934-54C8476AB5AA}" presName="connectorText" presStyleLbl="sibTrans2D1" presStyleIdx="2" presStyleCnt="5"/>
      <dgm:spPr/>
    </dgm:pt>
    <dgm:pt modelId="{31CE89E8-02CF-42D0-A1CE-38979CD5692C}" type="pres">
      <dgm:prSet presAssocID="{DCDC6474-07AE-48BE-91C3-398A374E9D46}" presName="node" presStyleLbl="node1" presStyleIdx="3" presStyleCnt="6">
        <dgm:presLayoutVars>
          <dgm:bulletEnabled val="1"/>
        </dgm:presLayoutVars>
      </dgm:prSet>
      <dgm:spPr/>
    </dgm:pt>
    <dgm:pt modelId="{59276965-FFBA-46A0-920E-B902BF80C884}" type="pres">
      <dgm:prSet presAssocID="{DABC1B82-6FBA-4EF2-BC60-78452E065008}" presName="sibTrans" presStyleLbl="sibTrans2D1" presStyleIdx="3" presStyleCnt="5"/>
      <dgm:spPr/>
    </dgm:pt>
    <dgm:pt modelId="{37616551-B570-4F4A-B4AD-6F46353E39D2}" type="pres">
      <dgm:prSet presAssocID="{DABC1B82-6FBA-4EF2-BC60-78452E065008}" presName="connectorText" presStyleLbl="sibTrans2D1" presStyleIdx="3" presStyleCnt="5"/>
      <dgm:spPr/>
    </dgm:pt>
    <dgm:pt modelId="{D97AE04A-4D4A-40A0-9EF0-E35CDB681474}" type="pres">
      <dgm:prSet presAssocID="{86A985C9-BEB3-4A5A-B197-69D2383EDB60}" presName="node" presStyleLbl="node1" presStyleIdx="4" presStyleCnt="6">
        <dgm:presLayoutVars>
          <dgm:bulletEnabled val="1"/>
        </dgm:presLayoutVars>
      </dgm:prSet>
      <dgm:spPr/>
    </dgm:pt>
    <dgm:pt modelId="{28FD3032-0AAF-438A-BEC7-3DA014BAFD72}" type="pres">
      <dgm:prSet presAssocID="{C5925B4D-2B69-42D7-8266-96CA4C005C4A}" presName="sibTrans" presStyleLbl="sibTrans2D1" presStyleIdx="4" presStyleCnt="5"/>
      <dgm:spPr/>
    </dgm:pt>
    <dgm:pt modelId="{898F5FC7-3C3B-4FA9-885C-32A5F34F5C79}" type="pres">
      <dgm:prSet presAssocID="{C5925B4D-2B69-42D7-8266-96CA4C005C4A}" presName="connectorText" presStyleLbl="sibTrans2D1" presStyleIdx="4" presStyleCnt="5"/>
      <dgm:spPr/>
    </dgm:pt>
    <dgm:pt modelId="{A1D10587-3D46-4043-BB54-AD336B129F49}" type="pres">
      <dgm:prSet presAssocID="{6FE14ECF-418D-4756-BFAE-B00DE3946F7E}" presName="node" presStyleLbl="node1" presStyleIdx="5" presStyleCnt="6">
        <dgm:presLayoutVars>
          <dgm:bulletEnabled val="1"/>
        </dgm:presLayoutVars>
      </dgm:prSet>
      <dgm:spPr/>
    </dgm:pt>
  </dgm:ptLst>
  <dgm:cxnLst>
    <dgm:cxn modelId="{DFCFEE0B-1A3D-48F6-9792-BD58ABB75B42}" type="presOf" srcId="{F9512542-B043-44C1-939C-1BF8455A5DCE}" destId="{BBE27045-4602-4E1D-8A38-80B6E1BBDAFE}" srcOrd="0" destOrd="0" presId="urn:microsoft.com/office/officeart/2005/8/layout/process5"/>
    <dgm:cxn modelId="{5D45EF0B-859A-42F9-BFB3-5EC3B7676159}" type="presOf" srcId="{131E9036-DC6C-4398-905D-C7F39FF30D90}" destId="{01162F3D-2FDD-4036-97C8-B5CD19054463}" srcOrd="0" destOrd="0" presId="urn:microsoft.com/office/officeart/2005/8/layout/process5"/>
    <dgm:cxn modelId="{21300A1A-482F-435D-A311-3747340D2C55}" type="presOf" srcId="{DCDC6474-07AE-48BE-91C3-398A374E9D46}" destId="{31CE89E8-02CF-42D0-A1CE-38979CD5692C}" srcOrd="0" destOrd="0" presId="urn:microsoft.com/office/officeart/2005/8/layout/process5"/>
    <dgm:cxn modelId="{4B3FF61A-02EB-459A-B4AE-D6256CA6DE3F}" type="presOf" srcId="{B889EAA1-8BE1-48CA-847E-06C498134F93}" destId="{8D6980A6-304F-4525-948B-3E097073A32C}" srcOrd="0" destOrd="0" presId="urn:microsoft.com/office/officeart/2005/8/layout/process5"/>
    <dgm:cxn modelId="{60EE641B-7D5F-46E4-A1F3-CD49DD143531}" srcId="{F9512542-B043-44C1-939C-1BF8455A5DCE}" destId="{6FE14ECF-418D-4756-BFAE-B00DE3946F7E}" srcOrd="5" destOrd="0" parTransId="{48867921-B23B-48B9-B480-E332164DC803}" sibTransId="{A0F6DCA0-DD4E-4A1A-960F-467C3B88E686}"/>
    <dgm:cxn modelId="{FB9E3521-9C76-42B3-A3C0-056815B98919}" type="presOf" srcId="{6FE14ECF-418D-4756-BFAE-B00DE3946F7E}" destId="{A1D10587-3D46-4043-BB54-AD336B129F49}" srcOrd="0" destOrd="0" presId="urn:microsoft.com/office/officeart/2005/8/layout/process5"/>
    <dgm:cxn modelId="{08347B26-982D-49A4-BE73-A255E4D638FF}" type="presOf" srcId="{B6AF5D29-6F51-4100-9934-54C8476AB5AA}" destId="{6FF7196D-3F5D-4320-9C0F-A75CF541D2A5}" srcOrd="0" destOrd="0" presId="urn:microsoft.com/office/officeart/2005/8/layout/process5"/>
    <dgm:cxn modelId="{E7AC0B60-7F84-4307-9901-AD0DCC649C1D}" type="presOf" srcId="{ECD6544E-D6EA-41B6-8FC1-F1E7428CFFFD}" destId="{BB5A0A35-F8F2-4A63-AF3C-51019B3076D1}" srcOrd="0" destOrd="0" presId="urn:microsoft.com/office/officeart/2005/8/layout/process5"/>
    <dgm:cxn modelId="{7C471345-3216-4D18-8831-DA99BD86909D}" srcId="{F9512542-B043-44C1-939C-1BF8455A5DCE}" destId="{86A985C9-BEB3-4A5A-B197-69D2383EDB60}" srcOrd="4" destOrd="0" parTransId="{3F168292-793B-496B-885F-7D02407004D1}" sibTransId="{C5925B4D-2B69-42D7-8266-96CA4C005C4A}"/>
    <dgm:cxn modelId="{18925E4D-8A87-41AC-A591-528E5B5C85A0}" srcId="{F9512542-B043-44C1-939C-1BF8455A5DCE}" destId="{DCDC6474-07AE-48BE-91C3-398A374E9D46}" srcOrd="3" destOrd="0" parTransId="{851BDEC0-8158-4D32-BEA2-7F193F8B6B8D}" sibTransId="{DABC1B82-6FBA-4EF2-BC60-78452E065008}"/>
    <dgm:cxn modelId="{4084BD51-DB4B-4276-9D37-B43EC512A3ED}" srcId="{F9512542-B043-44C1-939C-1BF8455A5DCE}" destId="{ECD6544E-D6EA-41B6-8FC1-F1E7428CFFFD}" srcOrd="0" destOrd="0" parTransId="{FE303588-FBB9-4EF5-8124-5E8F912E888A}" sibTransId="{131E9036-DC6C-4398-905D-C7F39FF30D90}"/>
    <dgm:cxn modelId="{89A2D958-F56B-4397-9DE4-CB9C684AD67C}" type="presOf" srcId="{C5925B4D-2B69-42D7-8266-96CA4C005C4A}" destId="{28FD3032-0AAF-438A-BEC7-3DA014BAFD72}" srcOrd="0" destOrd="0" presId="urn:microsoft.com/office/officeart/2005/8/layout/process5"/>
    <dgm:cxn modelId="{32E2275A-3EBF-477D-A148-193CFDA29D00}" type="presOf" srcId="{86A985C9-BEB3-4A5A-B197-69D2383EDB60}" destId="{D97AE04A-4D4A-40A0-9EF0-E35CDB681474}" srcOrd="0" destOrd="0" presId="urn:microsoft.com/office/officeart/2005/8/layout/process5"/>
    <dgm:cxn modelId="{D1B20F90-BCF6-42DC-BFCC-22CFDBF9315A}" type="presOf" srcId="{DABC1B82-6FBA-4EF2-BC60-78452E065008}" destId="{37616551-B570-4F4A-B4AD-6F46353E39D2}" srcOrd="1" destOrd="0" presId="urn:microsoft.com/office/officeart/2005/8/layout/process5"/>
    <dgm:cxn modelId="{1424DA9D-004C-481F-8EFD-F00EA11E4EB4}" type="presOf" srcId="{B6AF5D29-6F51-4100-9934-54C8476AB5AA}" destId="{D455F960-245A-4A07-820C-AF64F6AC6BCA}" srcOrd="1" destOrd="0" presId="urn:microsoft.com/office/officeart/2005/8/layout/process5"/>
    <dgm:cxn modelId="{B3B3D2A6-5C51-4FD0-B407-CD2EE0C4B088}" type="presOf" srcId="{131E9036-DC6C-4398-905D-C7F39FF30D90}" destId="{6B0806F2-F013-4F27-ACFF-A3F8E7A4C58D}" srcOrd="1" destOrd="0" presId="urn:microsoft.com/office/officeart/2005/8/layout/process5"/>
    <dgm:cxn modelId="{269FBEAE-C223-4CEE-987A-7F3E93D7ECD6}" srcId="{F9512542-B043-44C1-939C-1BF8455A5DCE}" destId="{A9DD7E43-82FB-4042-A7CC-F72EF93D43F8}" srcOrd="2" destOrd="0" parTransId="{3ED0A444-00B3-42AC-9C80-0FA8E3770BCB}" sibTransId="{B6AF5D29-6F51-4100-9934-54C8476AB5AA}"/>
    <dgm:cxn modelId="{69105CB2-AECA-4D6B-9912-D1978CA74A9D}" srcId="{F9512542-B043-44C1-939C-1BF8455A5DCE}" destId="{B889EAA1-8BE1-48CA-847E-06C498134F93}" srcOrd="1" destOrd="0" parTransId="{569DD18F-42C7-49E8-AE99-9F9659E33A04}" sibTransId="{C1E70CBB-2311-49D0-80A6-A1DF441F48D9}"/>
    <dgm:cxn modelId="{37C01BB6-EC84-4E9F-A068-FE8652C15D12}" type="presOf" srcId="{C1E70CBB-2311-49D0-80A6-A1DF441F48D9}" destId="{675C4C57-C5BC-4C4C-99B6-189E297FD86D}" srcOrd="0" destOrd="0" presId="urn:microsoft.com/office/officeart/2005/8/layout/process5"/>
    <dgm:cxn modelId="{20A180B8-FD91-4BC1-AF07-CFCED75F0391}" type="presOf" srcId="{A9DD7E43-82FB-4042-A7CC-F72EF93D43F8}" destId="{382B3F9F-22AD-49E7-B0A2-15EA56A3E251}" srcOrd="0" destOrd="0" presId="urn:microsoft.com/office/officeart/2005/8/layout/process5"/>
    <dgm:cxn modelId="{4F7C69E2-8CEA-47F7-9D51-136992550A3F}" type="presOf" srcId="{C5925B4D-2B69-42D7-8266-96CA4C005C4A}" destId="{898F5FC7-3C3B-4FA9-885C-32A5F34F5C79}" srcOrd="1" destOrd="0" presId="urn:microsoft.com/office/officeart/2005/8/layout/process5"/>
    <dgm:cxn modelId="{EEE9AEE6-F21E-416B-A2D4-73501E2B0125}" type="presOf" srcId="{C1E70CBB-2311-49D0-80A6-A1DF441F48D9}" destId="{B08340EB-87AB-4DCB-8F9A-80807E0B6BFD}" srcOrd="1" destOrd="0" presId="urn:microsoft.com/office/officeart/2005/8/layout/process5"/>
    <dgm:cxn modelId="{1DC5A9FB-A368-4B82-A428-D6A499FD2B52}" type="presOf" srcId="{DABC1B82-6FBA-4EF2-BC60-78452E065008}" destId="{59276965-FFBA-46A0-920E-B902BF80C884}" srcOrd="0" destOrd="0" presId="urn:microsoft.com/office/officeart/2005/8/layout/process5"/>
    <dgm:cxn modelId="{B5B0C97B-5451-4BA9-A044-B1C1EB23584C}" type="presParOf" srcId="{BBE27045-4602-4E1D-8A38-80B6E1BBDAFE}" destId="{BB5A0A35-F8F2-4A63-AF3C-51019B3076D1}" srcOrd="0" destOrd="0" presId="urn:microsoft.com/office/officeart/2005/8/layout/process5"/>
    <dgm:cxn modelId="{DB8E0A5C-50B3-4641-A85D-909E99A35748}" type="presParOf" srcId="{BBE27045-4602-4E1D-8A38-80B6E1BBDAFE}" destId="{01162F3D-2FDD-4036-97C8-B5CD19054463}" srcOrd="1" destOrd="0" presId="urn:microsoft.com/office/officeart/2005/8/layout/process5"/>
    <dgm:cxn modelId="{8524A1DB-89FD-4A9E-A716-476762076AFA}" type="presParOf" srcId="{01162F3D-2FDD-4036-97C8-B5CD19054463}" destId="{6B0806F2-F013-4F27-ACFF-A3F8E7A4C58D}" srcOrd="0" destOrd="0" presId="urn:microsoft.com/office/officeart/2005/8/layout/process5"/>
    <dgm:cxn modelId="{B1ECBE28-B58C-465E-B1D2-7B3C8FD01C07}" type="presParOf" srcId="{BBE27045-4602-4E1D-8A38-80B6E1BBDAFE}" destId="{8D6980A6-304F-4525-948B-3E097073A32C}" srcOrd="2" destOrd="0" presId="urn:microsoft.com/office/officeart/2005/8/layout/process5"/>
    <dgm:cxn modelId="{587DE096-F539-44A3-9423-C95600F9A0B0}" type="presParOf" srcId="{BBE27045-4602-4E1D-8A38-80B6E1BBDAFE}" destId="{675C4C57-C5BC-4C4C-99B6-189E297FD86D}" srcOrd="3" destOrd="0" presId="urn:microsoft.com/office/officeart/2005/8/layout/process5"/>
    <dgm:cxn modelId="{971139E2-DEB1-49AD-8527-5EC314C8D90F}" type="presParOf" srcId="{675C4C57-C5BC-4C4C-99B6-189E297FD86D}" destId="{B08340EB-87AB-4DCB-8F9A-80807E0B6BFD}" srcOrd="0" destOrd="0" presId="urn:microsoft.com/office/officeart/2005/8/layout/process5"/>
    <dgm:cxn modelId="{48671915-E352-446B-AE98-6EE46B564F89}" type="presParOf" srcId="{BBE27045-4602-4E1D-8A38-80B6E1BBDAFE}" destId="{382B3F9F-22AD-49E7-B0A2-15EA56A3E251}" srcOrd="4" destOrd="0" presId="urn:microsoft.com/office/officeart/2005/8/layout/process5"/>
    <dgm:cxn modelId="{404D6E4A-B8E6-46A2-B7A1-5917DCFCBD17}" type="presParOf" srcId="{BBE27045-4602-4E1D-8A38-80B6E1BBDAFE}" destId="{6FF7196D-3F5D-4320-9C0F-A75CF541D2A5}" srcOrd="5" destOrd="0" presId="urn:microsoft.com/office/officeart/2005/8/layout/process5"/>
    <dgm:cxn modelId="{1AEC55CF-28E8-45F2-9185-F0DCF17CA486}" type="presParOf" srcId="{6FF7196D-3F5D-4320-9C0F-A75CF541D2A5}" destId="{D455F960-245A-4A07-820C-AF64F6AC6BCA}" srcOrd="0" destOrd="0" presId="urn:microsoft.com/office/officeart/2005/8/layout/process5"/>
    <dgm:cxn modelId="{430199F8-9103-473F-9986-A4E3D4E11DE0}" type="presParOf" srcId="{BBE27045-4602-4E1D-8A38-80B6E1BBDAFE}" destId="{31CE89E8-02CF-42D0-A1CE-38979CD5692C}" srcOrd="6" destOrd="0" presId="urn:microsoft.com/office/officeart/2005/8/layout/process5"/>
    <dgm:cxn modelId="{830C4BE3-1681-4536-A769-2DAA3E6015E5}" type="presParOf" srcId="{BBE27045-4602-4E1D-8A38-80B6E1BBDAFE}" destId="{59276965-FFBA-46A0-920E-B902BF80C884}" srcOrd="7" destOrd="0" presId="urn:microsoft.com/office/officeart/2005/8/layout/process5"/>
    <dgm:cxn modelId="{3E80EB8D-0830-4A93-8B89-F367D2DC64FD}" type="presParOf" srcId="{59276965-FFBA-46A0-920E-B902BF80C884}" destId="{37616551-B570-4F4A-B4AD-6F46353E39D2}" srcOrd="0" destOrd="0" presId="urn:microsoft.com/office/officeart/2005/8/layout/process5"/>
    <dgm:cxn modelId="{4F5ED8BE-5186-42C9-80FC-1C11169E2E40}" type="presParOf" srcId="{BBE27045-4602-4E1D-8A38-80B6E1BBDAFE}" destId="{D97AE04A-4D4A-40A0-9EF0-E35CDB681474}" srcOrd="8" destOrd="0" presId="urn:microsoft.com/office/officeart/2005/8/layout/process5"/>
    <dgm:cxn modelId="{B2965F03-BFB4-4C5F-B147-C08D5F3C47F1}" type="presParOf" srcId="{BBE27045-4602-4E1D-8A38-80B6E1BBDAFE}" destId="{28FD3032-0AAF-438A-BEC7-3DA014BAFD72}" srcOrd="9" destOrd="0" presId="urn:microsoft.com/office/officeart/2005/8/layout/process5"/>
    <dgm:cxn modelId="{BDF30079-DFD0-409F-9A66-344CA688CFD6}" type="presParOf" srcId="{28FD3032-0AAF-438A-BEC7-3DA014BAFD72}" destId="{898F5FC7-3C3B-4FA9-885C-32A5F34F5C79}" srcOrd="0" destOrd="0" presId="urn:microsoft.com/office/officeart/2005/8/layout/process5"/>
    <dgm:cxn modelId="{7ECC0CFB-3517-4D17-987F-C9B57FE848DF}" type="presParOf" srcId="{BBE27045-4602-4E1D-8A38-80B6E1BBDAFE}" destId="{A1D10587-3D46-4043-BB54-AD336B129F49}"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BCC378-6C51-4525-AB32-A867D382182D}"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2F5A2911-9E71-47B7-88FE-0408E7DB9104}">
      <dgm:prSet phldrT="[Text]"/>
      <dgm:spPr/>
      <dgm:t>
        <a:bodyPr/>
        <a:lstStyle/>
        <a:p>
          <a:pPr>
            <a:buNone/>
          </a:pPr>
          <a:r>
            <a:rPr lang="en-US" b="0" i="0" dirty="0"/>
            <a:t>Request the Falcon9 Launch Wiki page from its URL</a:t>
          </a:r>
          <a:endParaRPr lang="en-US" dirty="0"/>
        </a:p>
      </dgm:t>
    </dgm:pt>
    <dgm:pt modelId="{B91393F9-CA0F-4983-843E-2ABC9F477AA4}" type="parTrans" cxnId="{C60541C0-807E-4755-A97D-B35C92DE14D5}">
      <dgm:prSet/>
      <dgm:spPr/>
      <dgm:t>
        <a:bodyPr/>
        <a:lstStyle/>
        <a:p>
          <a:endParaRPr lang="en-US"/>
        </a:p>
      </dgm:t>
    </dgm:pt>
    <dgm:pt modelId="{2DD38A22-9249-4D03-8178-7E0B0392F770}" type="sibTrans" cxnId="{C60541C0-807E-4755-A97D-B35C92DE14D5}">
      <dgm:prSet/>
      <dgm:spPr/>
      <dgm:t>
        <a:bodyPr/>
        <a:lstStyle/>
        <a:p>
          <a:endParaRPr lang="en-US"/>
        </a:p>
      </dgm:t>
    </dgm:pt>
    <dgm:pt modelId="{1B761D44-A74B-4A38-9F6A-14D37ECD1FF2}">
      <dgm:prSet phldrT="[Text]"/>
      <dgm:spPr/>
      <dgm:t>
        <a:bodyPr/>
        <a:lstStyle/>
        <a:p>
          <a:pPr>
            <a:buNone/>
          </a:pPr>
          <a:r>
            <a:rPr lang="en-US" b="0" i="0" dirty="0"/>
            <a:t>Extract all column/variable names from the HTML table header</a:t>
          </a:r>
          <a:endParaRPr lang="en-US" dirty="0"/>
        </a:p>
      </dgm:t>
    </dgm:pt>
    <dgm:pt modelId="{AB3CF5BB-A442-4050-A361-D3117FDCF4A5}" type="parTrans" cxnId="{F8F887F7-74F4-464C-A20C-A39DAA679D08}">
      <dgm:prSet/>
      <dgm:spPr/>
      <dgm:t>
        <a:bodyPr/>
        <a:lstStyle/>
        <a:p>
          <a:endParaRPr lang="en-US"/>
        </a:p>
      </dgm:t>
    </dgm:pt>
    <dgm:pt modelId="{E2B193F3-5E1B-4044-AE02-641CA0B25905}" type="sibTrans" cxnId="{F8F887F7-74F4-464C-A20C-A39DAA679D08}">
      <dgm:prSet/>
      <dgm:spPr/>
      <dgm:t>
        <a:bodyPr/>
        <a:lstStyle/>
        <a:p>
          <a:endParaRPr lang="en-US"/>
        </a:p>
      </dgm:t>
    </dgm:pt>
    <dgm:pt modelId="{B4F60B71-16F0-44AE-9C3A-E4B1F33B9579}">
      <dgm:prSet phldrT="[Text]"/>
      <dgm:spPr/>
      <dgm:t>
        <a:bodyPr/>
        <a:lstStyle/>
        <a:p>
          <a:pPr>
            <a:buNone/>
          </a:pPr>
          <a:r>
            <a:rPr lang="en-US" b="0" i="0" dirty="0"/>
            <a:t>Create a data frame by parsing the launch HTML tables</a:t>
          </a:r>
          <a:endParaRPr lang="en-US" dirty="0"/>
        </a:p>
      </dgm:t>
    </dgm:pt>
    <dgm:pt modelId="{E0707E9E-70BB-48B8-9585-A2E18A2A7B04}" type="parTrans" cxnId="{7774BD0B-ADE5-401C-ABC4-8EA6AC41C1A7}">
      <dgm:prSet/>
      <dgm:spPr/>
      <dgm:t>
        <a:bodyPr/>
        <a:lstStyle/>
        <a:p>
          <a:endParaRPr lang="en-US"/>
        </a:p>
      </dgm:t>
    </dgm:pt>
    <dgm:pt modelId="{8B4EF34B-ACBF-435B-A49E-EF1835EF99F5}" type="sibTrans" cxnId="{7774BD0B-ADE5-401C-ABC4-8EA6AC41C1A7}">
      <dgm:prSet/>
      <dgm:spPr/>
      <dgm:t>
        <a:bodyPr/>
        <a:lstStyle/>
        <a:p>
          <a:endParaRPr lang="en-US"/>
        </a:p>
      </dgm:t>
    </dgm:pt>
    <dgm:pt modelId="{30AF1EA6-9866-47D6-A5D3-EB5ABF7B52DA}" type="pres">
      <dgm:prSet presAssocID="{26BCC378-6C51-4525-AB32-A867D382182D}" presName="diagram" presStyleCnt="0">
        <dgm:presLayoutVars>
          <dgm:dir/>
          <dgm:resizeHandles val="exact"/>
        </dgm:presLayoutVars>
      </dgm:prSet>
      <dgm:spPr/>
    </dgm:pt>
    <dgm:pt modelId="{1D747534-623D-4183-9C49-393B629C711A}" type="pres">
      <dgm:prSet presAssocID="{2F5A2911-9E71-47B7-88FE-0408E7DB9104}" presName="node" presStyleLbl="node1" presStyleIdx="0" presStyleCnt="3">
        <dgm:presLayoutVars>
          <dgm:bulletEnabled val="1"/>
        </dgm:presLayoutVars>
      </dgm:prSet>
      <dgm:spPr/>
    </dgm:pt>
    <dgm:pt modelId="{D282CD0A-8A4B-48A7-976A-A3A30BF78575}" type="pres">
      <dgm:prSet presAssocID="{2DD38A22-9249-4D03-8178-7E0B0392F770}" presName="sibTrans" presStyleLbl="sibTrans2D1" presStyleIdx="0" presStyleCnt="2"/>
      <dgm:spPr/>
    </dgm:pt>
    <dgm:pt modelId="{3BD8CF6D-1A00-4093-91AE-CDA45706938B}" type="pres">
      <dgm:prSet presAssocID="{2DD38A22-9249-4D03-8178-7E0B0392F770}" presName="connectorText" presStyleLbl="sibTrans2D1" presStyleIdx="0" presStyleCnt="2"/>
      <dgm:spPr/>
    </dgm:pt>
    <dgm:pt modelId="{ECAD2AA9-7637-443F-8588-C9886B51C7DD}" type="pres">
      <dgm:prSet presAssocID="{1B761D44-A74B-4A38-9F6A-14D37ECD1FF2}" presName="node" presStyleLbl="node1" presStyleIdx="1" presStyleCnt="3">
        <dgm:presLayoutVars>
          <dgm:bulletEnabled val="1"/>
        </dgm:presLayoutVars>
      </dgm:prSet>
      <dgm:spPr/>
    </dgm:pt>
    <dgm:pt modelId="{E116D7EC-355D-446A-B187-3B41F6D09E4E}" type="pres">
      <dgm:prSet presAssocID="{E2B193F3-5E1B-4044-AE02-641CA0B25905}" presName="sibTrans" presStyleLbl="sibTrans2D1" presStyleIdx="1" presStyleCnt="2"/>
      <dgm:spPr/>
    </dgm:pt>
    <dgm:pt modelId="{B0EAADD5-887A-4CFA-B973-723C7E4FE3B1}" type="pres">
      <dgm:prSet presAssocID="{E2B193F3-5E1B-4044-AE02-641CA0B25905}" presName="connectorText" presStyleLbl="sibTrans2D1" presStyleIdx="1" presStyleCnt="2"/>
      <dgm:spPr/>
    </dgm:pt>
    <dgm:pt modelId="{6B3630C0-4348-486F-BC8B-A633BE87C943}" type="pres">
      <dgm:prSet presAssocID="{B4F60B71-16F0-44AE-9C3A-E4B1F33B9579}" presName="node" presStyleLbl="node1" presStyleIdx="2" presStyleCnt="3">
        <dgm:presLayoutVars>
          <dgm:bulletEnabled val="1"/>
        </dgm:presLayoutVars>
      </dgm:prSet>
      <dgm:spPr/>
    </dgm:pt>
  </dgm:ptLst>
  <dgm:cxnLst>
    <dgm:cxn modelId="{7774BD0B-ADE5-401C-ABC4-8EA6AC41C1A7}" srcId="{26BCC378-6C51-4525-AB32-A867D382182D}" destId="{B4F60B71-16F0-44AE-9C3A-E4B1F33B9579}" srcOrd="2" destOrd="0" parTransId="{E0707E9E-70BB-48B8-9585-A2E18A2A7B04}" sibTransId="{8B4EF34B-ACBF-435B-A49E-EF1835EF99F5}"/>
    <dgm:cxn modelId="{D66A2B18-40FA-4982-ACC9-CFB9530ABF3F}" type="presOf" srcId="{E2B193F3-5E1B-4044-AE02-641CA0B25905}" destId="{E116D7EC-355D-446A-B187-3B41F6D09E4E}" srcOrd="0" destOrd="0" presId="urn:microsoft.com/office/officeart/2005/8/layout/process5"/>
    <dgm:cxn modelId="{8968DD25-C104-47EE-9236-4564DE51C9C3}" type="presOf" srcId="{2DD38A22-9249-4D03-8178-7E0B0392F770}" destId="{D282CD0A-8A4B-48A7-976A-A3A30BF78575}" srcOrd="0" destOrd="0" presId="urn:microsoft.com/office/officeart/2005/8/layout/process5"/>
    <dgm:cxn modelId="{F411ED6D-A76D-42F9-BFB6-C666A5C800C1}" type="presOf" srcId="{2F5A2911-9E71-47B7-88FE-0408E7DB9104}" destId="{1D747534-623D-4183-9C49-393B629C711A}" srcOrd="0" destOrd="0" presId="urn:microsoft.com/office/officeart/2005/8/layout/process5"/>
    <dgm:cxn modelId="{DEB93289-96FB-45E7-89E8-3C80D6252EA8}" type="presOf" srcId="{E2B193F3-5E1B-4044-AE02-641CA0B25905}" destId="{B0EAADD5-887A-4CFA-B973-723C7E4FE3B1}" srcOrd="1" destOrd="0" presId="urn:microsoft.com/office/officeart/2005/8/layout/process5"/>
    <dgm:cxn modelId="{4B657489-B76F-414D-A74B-5223A8265E3E}" type="presOf" srcId="{2DD38A22-9249-4D03-8178-7E0B0392F770}" destId="{3BD8CF6D-1A00-4093-91AE-CDA45706938B}" srcOrd="1" destOrd="0" presId="urn:microsoft.com/office/officeart/2005/8/layout/process5"/>
    <dgm:cxn modelId="{C60541C0-807E-4755-A97D-B35C92DE14D5}" srcId="{26BCC378-6C51-4525-AB32-A867D382182D}" destId="{2F5A2911-9E71-47B7-88FE-0408E7DB9104}" srcOrd="0" destOrd="0" parTransId="{B91393F9-CA0F-4983-843E-2ABC9F477AA4}" sibTransId="{2DD38A22-9249-4D03-8178-7E0B0392F770}"/>
    <dgm:cxn modelId="{3E07B2ED-71AC-4D55-9E5D-805C52090B1A}" type="presOf" srcId="{1B761D44-A74B-4A38-9F6A-14D37ECD1FF2}" destId="{ECAD2AA9-7637-443F-8588-C9886B51C7DD}" srcOrd="0" destOrd="0" presId="urn:microsoft.com/office/officeart/2005/8/layout/process5"/>
    <dgm:cxn modelId="{E4F8CBF2-F506-4BF4-9DB7-0E091EAB18D0}" type="presOf" srcId="{B4F60B71-16F0-44AE-9C3A-E4B1F33B9579}" destId="{6B3630C0-4348-486F-BC8B-A633BE87C943}" srcOrd="0" destOrd="0" presId="urn:microsoft.com/office/officeart/2005/8/layout/process5"/>
    <dgm:cxn modelId="{E56FC6F3-7987-4C15-986B-ED8B6C9D2B41}" type="presOf" srcId="{26BCC378-6C51-4525-AB32-A867D382182D}" destId="{30AF1EA6-9866-47D6-A5D3-EB5ABF7B52DA}" srcOrd="0" destOrd="0" presId="urn:microsoft.com/office/officeart/2005/8/layout/process5"/>
    <dgm:cxn modelId="{F8F887F7-74F4-464C-A20C-A39DAA679D08}" srcId="{26BCC378-6C51-4525-AB32-A867D382182D}" destId="{1B761D44-A74B-4A38-9F6A-14D37ECD1FF2}" srcOrd="1" destOrd="0" parTransId="{AB3CF5BB-A442-4050-A361-D3117FDCF4A5}" sibTransId="{E2B193F3-5E1B-4044-AE02-641CA0B25905}"/>
    <dgm:cxn modelId="{9C4041BE-1298-45C0-819A-D49C40A3A086}" type="presParOf" srcId="{30AF1EA6-9866-47D6-A5D3-EB5ABF7B52DA}" destId="{1D747534-623D-4183-9C49-393B629C711A}" srcOrd="0" destOrd="0" presId="urn:microsoft.com/office/officeart/2005/8/layout/process5"/>
    <dgm:cxn modelId="{C310B99C-43C0-4ED6-A3A4-B0372809AF7B}" type="presParOf" srcId="{30AF1EA6-9866-47D6-A5D3-EB5ABF7B52DA}" destId="{D282CD0A-8A4B-48A7-976A-A3A30BF78575}" srcOrd="1" destOrd="0" presId="urn:microsoft.com/office/officeart/2005/8/layout/process5"/>
    <dgm:cxn modelId="{43782C18-E1F3-4176-9EE0-13D2EC80DAA0}" type="presParOf" srcId="{D282CD0A-8A4B-48A7-976A-A3A30BF78575}" destId="{3BD8CF6D-1A00-4093-91AE-CDA45706938B}" srcOrd="0" destOrd="0" presId="urn:microsoft.com/office/officeart/2005/8/layout/process5"/>
    <dgm:cxn modelId="{1E868B2E-D562-49FF-AFB6-973B45B410DF}" type="presParOf" srcId="{30AF1EA6-9866-47D6-A5D3-EB5ABF7B52DA}" destId="{ECAD2AA9-7637-443F-8588-C9886B51C7DD}" srcOrd="2" destOrd="0" presId="urn:microsoft.com/office/officeart/2005/8/layout/process5"/>
    <dgm:cxn modelId="{927EBCD3-B713-4DF9-9A6E-B5616CAC906C}" type="presParOf" srcId="{30AF1EA6-9866-47D6-A5D3-EB5ABF7B52DA}" destId="{E116D7EC-355D-446A-B187-3B41F6D09E4E}" srcOrd="3" destOrd="0" presId="urn:microsoft.com/office/officeart/2005/8/layout/process5"/>
    <dgm:cxn modelId="{483C3050-BCD2-41C8-B0C3-A94861A8F054}" type="presParOf" srcId="{E116D7EC-355D-446A-B187-3B41F6D09E4E}" destId="{B0EAADD5-887A-4CFA-B973-723C7E4FE3B1}" srcOrd="0" destOrd="0" presId="urn:microsoft.com/office/officeart/2005/8/layout/process5"/>
    <dgm:cxn modelId="{7CF11544-F831-4F29-852C-BE1075BBBF44}" type="presParOf" srcId="{30AF1EA6-9866-47D6-A5D3-EB5ABF7B52DA}" destId="{6B3630C0-4348-486F-BC8B-A633BE87C943}" srcOrd="4"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BCC378-6C51-4525-AB32-A867D382182D}"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2F5A2911-9E71-47B7-88FE-0408E7DB9104}">
      <dgm:prSet phldrT="[Text]"/>
      <dgm:spPr/>
      <dgm:t>
        <a:bodyPr/>
        <a:lstStyle/>
        <a:p>
          <a:pPr>
            <a:buNone/>
          </a:pPr>
          <a:r>
            <a:rPr lang="en-US" b="0" i="0" dirty="0"/>
            <a:t>Request the Falcon9 Launch Wiki page from its URL</a:t>
          </a:r>
          <a:endParaRPr lang="en-US" dirty="0"/>
        </a:p>
      </dgm:t>
    </dgm:pt>
    <dgm:pt modelId="{B91393F9-CA0F-4983-843E-2ABC9F477AA4}" type="parTrans" cxnId="{C60541C0-807E-4755-A97D-B35C92DE14D5}">
      <dgm:prSet/>
      <dgm:spPr/>
      <dgm:t>
        <a:bodyPr/>
        <a:lstStyle/>
        <a:p>
          <a:endParaRPr lang="en-US"/>
        </a:p>
      </dgm:t>
    </dgm:pt>
    <dgm:pt modelId="{2DD38A22-9249-4D03-8178-7E0B0392F770}" type="sibTrans" cxnId="{C60541C0-807E-4755-A97D-B35C92DE14D5}">
      <dgm:prSet/>
      <dgm:spPr/>
      <dgm:t>
        <a:bodyPr/>
        <a:lstStyle/>
        <a:p>
          <a:endParaRPr lang="en-US"/>
        </a:p>
      </dgm:t>
    </dgm:pt>
    <dgm:pt modelId="{1B761D44-A74B-4A38-9F6A-14D37ECD1FF2}">
      <dgm:prSet phldrT="[Text]"/>
      <dgm:spPr/>
      <dgm:t>
        <a:bodyPr/>
        <a:lstStyle/>
        <a:p>
          <a:pPr>
            <a:buNone/>
          </a:pPr>
          <a:r>
            <a:rPr lang="en-US" b="0" i="0" dirty="0"/>
            <a:t>Extract all column/variable names from the HTML table header</a:t>
          </a:r>
          <a:endParaRPr lang="en-US" dirty="0"/>
        </a:p>
      </dgm:t>
    </dgm:pt>
    <dgm:pt modelId="{AB3CF5BB-A442-4050-A361-D3117FDCF4A5}" type="parTrans" cxnId="{F8F887F7-74F4-464C-A20C-A39DAA679D08}">
      <dgm:prSet/>
      <dgm:spPr/>
      <dgm:t>
        <a:bodyPr/>
        <a:lstStyle/>
        <a:p>
          <a:endParaRPr lang="en-US"/>
        </a:p>
      </dgm:t>
    </dgm:pt>
    <dgm:pt modelId="{E2B193F3-5E1B-4044-AE02-641CA0B25905}" type="sibTrans" cxnId="{F8F887F7-74F4-464C-A20C-A39DAA679D08}">
      <dgm:prSet/>
      <dgm:spPr/>
      <dgm:t>
        <a:bodyPr/>
        <a:lstStyle/>
        <a:p>
          <a:endParaRPr lang="en-US"/>
        </a:p>
      </dgm:t>
    </dgm:pt>
    <dgm:pt modelId="{B4F60B71-16F0-44AE-9C3A-E4B1F33B9579}">
      <dgm:prSet phldrT="[Text]"/>
      <dgm:spPr/>
      <dgm:t>
        <a:bodyPr/>
        <a:lstStyle/>
        <a:p>
          <a:pPr>
            <a:buNone/>
          </a:pPr>
          <a:r>
            <a:rPr lang="en-US" b="0" i="0" dirty="0"/>
            <a:t>Create a data frame by parsing the launch HTML tables</a:t>
          </a:r>
          <a:endParaRPr lang="en-US" dirty="0"/>
        </a:p>
      </dgm:t>
    </dgm:pt>
    <dgm:pt modelId="{E0707E9E-70BB-48B8-9585-A2E18A2A7B04}" type="parTrans" cxnId="{7774BD0B-ADE5-401C-ABC4-8EA6AC41C1A7}">
      <dgm:prSet/>
      <dgm:spPr/>
      <dgm:t>
        <a:bodyPr/>
        <a:lstStyle/>
        <a:p>
          <a:endParaRPr lang="en-US"/>
        </a:p>
      </dgm:t>
    </dgm:pt>
    <dgm:pt modelId="{8B4EF34B-ACBF-435B-A49E-EF1835EF99F5}" type="sibTrans" cxnId="{7774BD0B-ADE5-401C-ABC4-8EA6AC41C1A7}">
      <dgm:prSet/>
      <dgm:spPr/>
      <dgm:t>
        <a:bodyPr/>
        <a:lstStyle/>
        <a:p>
          <a:endParaRPr lang="en-US"/>
        </a:p>
      </dgm:t>
    </dgm:pt>
    <dgm:pt modelId="{30AF1EA6-9866-47D6-A5D3-EB5ABF7B52DA}" type="pres">
      <dgm:prSet presAssocID="{26BCC378-6C51-4525-AB32-A867D382182D}" presName="diagram" presStyleCnt="0">
        <dgm:presLayoutVars>
          <dgm:dir/>
          <dgm:resizeHandles val="exact"/>
        </dgm:presLayoutVars>
      </dgm:prSet>
      <dgm:spPr/>
    </dgm:pt>
    <dgm:pt modelId="{1D747534-623D-4183-9C49-393B629C711A}" type="pres">
      <dgm:prSet presAssocID="{2F5A2911-9E71-47B7-88FE-0408E7DB9104}" presName="node" presStyleLbl="node1" presStyleIdx="0" presStyleCnt="3">
        <dgm:presLayoutVars>
          <dgm:bulletEnabled val="1"/>
        </dgm:presLayoutVars>
      </dgm:prSet>
      <dgm:spPr/>
    </dgm:pt>
    <dgm:pt modelId="{D282CD0A-8A4B-48A7-976A-A3A30BF78575}" type="pres">
      <dgm:prSet presAssocID="{2DD38A22-9249-4D03-8178-7E0B0392F770}" presName="sibTrans" presStyleLbl="sibTrans2D1" presStyleIdx="0" presStyleCnt="2"/>
      <dgm:spPr/>
    </dgm:pt>
    <dgm:pt modelId="{3BD8CF6D-1A00-4093-91AE-CDA45706938B}" type="pres">
      <dgm:prSet presAssocID="{2DD38A22-9249-4D03-8178-7E0B0392F770}" presName="connectorText" presStyleLbl="sibTrans2D1" presStyleIdx="0" presStyleCnt="2"/>
      <dgm:spPr/>
    </dgm:pt>
    <dgm:pt modelId="{ECAD2AA9-7637-443F-8588-C9886B51C7DD}" type="pres">
      <dgm:prSet presAssocID="{1B761D44-A74B-4A38-9F6A-14D37ECD1FF2}" presName="node" presStyleLbl="node1" presStyleIdx="1" presStyleCnt="3">
        <dgm:presLayoutVars>
          <dgm:bulletEnabled val="1"/>
        </dgm:presLayoutVars>
      </dgm:prSet>
      <dgm:spPr/>
    </dgm:pt>
    <dgm:pt modelId="{E116D7EC-355D-446A-B187-3B41F6D09E4E}" type="pres">
      <dgm:prSet presAssocID="{E2B193F3-5E1B-4044-AE02-641CA0B25905}" presName="sibTrans" presStyleLbl="sibTrans2D1" presStyleIdx="1" presStyleCnt="2"/>
      <dgm:spPr/>
    </dgm:pt>
    <dgm:pt modelId="{B0EAADD5-887A-4CFA-B973-723C7E4FE3B1}" type="pres">
      <dgm:prSet presAssocID="{E2B193F3-5E1B-4044-AE02-641CA0B25905}" presName="connectorText" presStyleLbl="sibTrans2D1" presStyleIdx="1" presStyleCnt="2"/>
      <dgm:spPr/>
    </dgm:pt>
    <dgm:pt modelId="{6B3630C0-4348-486F-BC8B-A633BE87C943}" type="pres">
      <dgm:prSet presAssocID="{B4F60B71-16F0-44AE-9C3A-E4B1F33B9579}" presName="node" presStyleLbl="node1" presStyleIdx="2" presStyleCnt="3">
        <dgm:presLayoutVars>
          <dgm:bulletEnabled val="1"/>
        </dgm:presLayoutVars>
      </dgm:prSet>
      <dgm:spPr/>
    </dgm:pt>
  </dgm:ptLst>
  <dgm:cxnLst>
    <dgm:cxn modelId="{7774BD0B-ADE5-401C-ABC4-8EA6AC41C1A7}" srcId="{26BCC378-6C51-4525-AB32-A867D382182D}" destId="{B4F60B71-16F0-44AE-9C3A-E4B1F33B9579}" srcOrd="2" destOrd="0" parTransId="{E0707E9E-70BB-48B8-9585-A2E18A2A7B04}" sibTransId="{8B4EF34B-ACBF-435B-A49E-EF1835EF99F5}"/>
    <dgm:cxn modelId="{D66A2B18-40FA-4982-ACC9-CFB9530ABF3F}" type="presOf" srcId="{E2B193F3-5E1B-4044-AE02-641CA0B25905}" destId="{E116D7EC-355D-446A-B187-3B41F6D09E4E}" srcOrd="0" destOrd="0" presId="urn:microsoft.com/office/officeart/2005/8/layout/process5"/>
    <dgm:cxn modelId="{8968DD25-C104-47EE-9236-4564DE51C9C3}" type="presOf" srcId="{2DD38A22-9249-4D03-8178-7E0B0392F770}" destId="{D282CD0A-8A4B-48A7-976A-A3A30BF78575}" srcOrd="0" destOrd="0" presId="urn:microsoft.com/office/officeart/2005/8/layout/process5"/>
    <dgm:cxn modelId="{F411ED6D-A76D-42F9-BFB6-C666A5C800C1}" type="presOf" srcId="{2F5A2911-9E71-47B7-88FE-0408E7DB9104}" destId="{1D747534-623D-4183-9C49-393B629C711A}" srcOrd="0" destOrd="0" presId="urn:microsoft.com/office/officeart/2005/8/layout/process5"/>
    <dgm:cxn modelId="{DEB93289-96FB-45E7-89E8-3C80D6252EA8}" type="presOf" srcId="{E2B193F3-5E1B-4044-AE02-641CA0B25905}" destId="{B0EAADD5-887A-4CFA-B973-723C7E4FE3B1}" srcOrd="1" destOrd="0" presId="urn:microsoft.com/office/officeart/2005/8/layout/process5"/>
    <dgm:cxn modelId="{4B657489-B76F-414D-A74B-5223A8265E3E}" type="presOf" srcId="{2DD38A22-9249-4D03-8178-7E0B0392F770}" destId="{3BD8CF6D-1A00-4093-91AE-CDA45706938B}" srcOrd="1" destOrd="0" presId="urn:microsoft.com/office/officeart/2005/8/layout/process5"/>
    <dgm:cxn modelId="{C60541C0-807E-4755-A97D-B35C92DE14D5}" srcId="{26BCC378-6C51-4525-AB32-A867D382182D}" destId="{2F5A2911-9E71-47B7-88FE-0408E7DB9104}" srcOrd="0" destOrd="0" parTransId="{B91393F9-CA0F-4983-843E-2ABC9F477AA4}" sibTransId="{2DD38A22-9249-4D03-8178-7E0B0392F770}"/>
    <dgm:cxn modelId="{3E07B2ED-71AC-4D55-9E5D-805C52090B1A}" type="presOf" srcId="{1B761D44-A74B-4A38-9F6A-14D37ECD1FF2}" destId="{ECAD2AA9-7637-443F-8588-C9886B51C7DD}" srcOrd="0" destOrd="0" presId="urn:microsoft.com/office/officeart/2005/8/layout/process5"/>
    <dgm:cxn modelId="{E4F8CBF2-F506-4BF4-9DB7-0E091EAB18D0}" type="presOf" srcId="{B4F60B71-16F0-44AE-9C3A-E4B1F33B9579}" destId="{6B3630C0-4348-486F-BC8B-A633BE87C943}" srcOrd="0" destOrd="0" presId="urn:microsoft.com/office/officeart/2005/8/layout/process5"/>
    <dgm:cxn modelId="{E56FC6F3-7987-4C15-986B-ED8B6C9D2B41}" type="presOf" srcId="{26BCC378-6C51-4525-AB32-A867D382182D}" destId="{30AF1EA6-9866-47D6-A5D3-EB5ABF7B52DA}" srcOrd="0" destOrd="0" presId="urn:microsoft.com/office/officeart/2005/8/layout/process5"/>
    <dgm:cxn modelId="{F8F887F7-74F4-464C-A20C-A39DAA679D08}" srcId="{26BCC378-6C51-4525-AB32-A867D382182D}" destId="{1B761D44-A74B-4A38-9F6A-14D37ECD1FF2}" srcOrd="1" destOrd="0" parTransId="{AB3CF5BB-A442-4050-A361-D3117FDCF4A5}" sibTransId="{E2B193F3-5E1B-4044-AE02-641CA0B25905}"/>
    <dgm:cxn modelId="{9C4041BE-1298-45C0-819A-D49C40A3A086}" type="presParOf" srcId="{30AF1EA6-9866-47D6-A5D3-EB5ABF7B52DA}" destId="{1D747534-623D-4183-9C49-393B629C711A}" srcOrd="0" destOrd="0" presId="urn:microsoft.com/office/officeart/2005/8/layout/process5"/>
    <dgm:cxn modelId="{C310B99C-43C0-4ED6-A3A4-B0372809AF7B}" type="presParOf" srcId="{30AF1EA6-9866-47D6-A5D3-EB5ABF7B52DA}" destId="{D282CD0A-8A4B-48A7-976A-A3A30BF78575}" srcOrd="1" destOrd="0" presId="urn:microsoft.com/office/officeart/2005/8/layout/process5"/>
    <dgm:cxn modelId="{43782C18-E1F3-4176-9EE0-13D2EC80DAA0}" type="presParOf" srcId="{D282CD0A-8A4B-48A7-976A-A3A30BF78575}" destId="{3BD8CF6D-1A00-4093-91AE-CDA45706938B}" srcOrd="0" destOrd="0" presId="urn:microsoft.com/office/officeart/2005/8/layout/process5"/>
    <dgm:cxn modelId="{1E868B2E-D562-49FF-AFB6-973B45B410DF}" type="presParOf" srcId="{30AF1EA6-9866-47D6-A5D3-EB5ABF7B52DA}" destId="{ECAD2AA9-7637-443F-8588-C9886B51C7DD}" srcOrd="2" destOrd="0" presId="urn:microsoft.com/office/officeart/2005/8/layout/process5"/>
    <dgm:cxn modelId="{927EBCD3-B713-4DF9-9A6E-B5616CAC906C}" type="presParOf" srcId="{30AF1EA6-9866-47D6-A5D3-EB5ABF7B52DA}" destId="{E116D7EC-355D-446A-B187-3B41F6D09E4E}" srcOrd="3" destOrd="0" presId="urn:microsoft.com/office/officeart/2005/8/layout/process5"/>
    <dgm:cxn modelId="{483C3050-BCD2-41C8-B0C3-A94861A8F054}" type="presParOf" srcId="{E116D7EC-355D-446A-B187-3B41F6D09E4E}" destId="{B0EAADD5-887A-4CFA-B973-723C7E4FE3B1}" srcOrd="0" destOrd="0" presId="urn:microsoft.com/office/officeart/2005/8/layout/process5"/>
    <dgm:cxn modelId="{7CF11544-F831-4F29-852C-BE1075BBBF44}" type="presParOf" srcId="{30AF1EA6-9866-47D6-A5D3-EB5ABF7B52DA}" destId="{6B3630C0-4348-486F-BC8B-A633BE87C943}" srcOrd="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19739A4-6EA1-4666-849B-9B352C8C80D8}" type="doc">
      <dgm:prSet loTypeId="urn:microsoft.com/office/officeart/2016/7/layout/BasicLinearProcessNumbered" loCatId="process" qsTypeId="urn:microsoft.com/office/officeart/2005/8/quickstyle/simple1" qsCatId="simple" csTypeId="urn:microsoft.com/office/officeart/2005/8/colors/accent1_2" csCatId="accent1" phldr="1"/>
      <dgm:spPr/>
      <dgm:t>
        <a:bodyPr/>
        <a:lstStyle/>
        <a:p>
          <a:endParaRPr lang="en-US"/>
        </a:p>
      </dgm:t>
    </dgm:pt>
    <dgm:pt modelId="{78DD00A6-FE09-474A-8019-E530131091F4}">
      <dgm:prSet/>
      <dgm:spPr/>
      <dgm:t>
        <a:bodyPr/>
        <a:lstStyle/>
        <a:p>
          <a:r>
            <a:rPr lang="en-US"/>
            <a:t>Display total mass launched by NASA (CRS)</a:t>
          </a:r>
        </a:p>
      </dgm:t>
    </dgm:pt>
    <dgm:pt modelId="{DA87147E-5EED-47C9-988A-D8F55A655845}" type="parTrans" cxnId="{7E3054DF-4425-47F5-80DD-C8129DCC7025}">
      <dgm:prSet/>
      <dgm:spPr/>
      <dgm:t>
        <a:bodyPr/>
        <a:lstStyle/>
        <a:p>
          <a:endParaRPr lang="en-US"/>
        </a:p>
      </dgm:t>
    </dgm:pt>
    <dgm:pt modelId="{0DAB2EEE-0F0D-4B86-BB12-8DAB90966810}" type="sibTrans" cxnId="{7E3054DF-4425-47F5-80DD-C8129DCC7025}">
      <dgm:prSet phldrT="1" phldr="0"/>
      <dgm:spPr/>
      <dgm:t>
        <a:bodyPr/>
        <a:lstStyle/>
        <a:p>
          <a:r>
            <a:rPr lang="en-US"/>
            <a:t>1</a:t>
          </a:r>
        </a:p>
      </dgm:t>
    </dgm:pt>
    <dgm:pt modelId="{B86664F0-81D5-4B3A-820F-20D721FE404B}">
      <dgm:prSet/>
      <dgm:spPr/>
      <dgm:t>
        <a:bodyPr/>
        <a:lstStyle/>
        <a:p>
          <a:r>
            <a:rPr lang="en-US" dirty="0"/>
            <a:t>Display average mass carried by an F9 V1.1 booster</a:t>
          </a:r>
        </a:p>
      </dgm:t>
    </dgm:pt>
    <dgm:pt modelId="{57918D90-45D4-4431-8C1B-C6BF9883F89F}" type="parTrans" cxnId="{BF6435C6-2646-4D99-8AA8-D593580C8154}">
      <dgm:prSet/>
      <dgm:spPr/>
      <dgm:t>
        <a:bodyPr/>
        <a:lstStyle/>
        <a:p>
          <a:endParaRPr lang="en-US"/>
        </a:p>
      </dgm:t>
    </dgm:pt>
    <dgm:pt modelId="{85CFE2AB-B826-4419-AD38-41E0BAD76F1C}" type="sibTrans" cxnId="{BF6435C6-2646-4D99-8AA8-D593580C8154}">
      <dgm:prSet phldrT="2" phldr="0"/>
      <dgm:spPr/>
      <dgm:t>
        <a:bodyPr/>
        <a:lstStyle/>
        <a:p>
          <a:r>
            <a:rPr lang="en-US"/>
            <a:t>2</a:t>
          </a:r>
        </a:p>
      </dgm:t>
    </dgm:pt>
    <dgm:pt modelId="{4E577F45-79FA-47E3-B769-AC6C517DFC6C}">
      <dgm:prSet/>
      <dgm:spPr/>
      <dgm:t>
        <a:bodyPr/>
        <a:lstStyle/>
        <a:p>
          <a:r>
            <a:rPr lang="en-US" dirty="0"/>
            <a:t>List date of first successful ground landing pad outcome</a:t>
          </a:r>
        </a:p>
      </dgm:t>
    </dgm:pt>
    <dgm:pt modelId="{217AD44B-1091-498C-9E64-9E9C9D4AA74B}" type="parTrans" cxnId="{542D94D6-257A-443B-939A-C2812521B92E}">
      <dgm:prSet/>
      <dgm:spPr/>
      <dgm:t>
        <a:bodyPr/>
        <a:lstStyle/>
        <a:p>
          <a:endParaRPr lang="en-US"/>
        </a:p>
      </dgm:t>
    </dgm:pt>
    <dgm:pt modelId="{49B40A63-9595-4984-9888-89E3D706A46C}" type="sibTrans" cxnId="{542D94D6-257A-443B-939A-C2812521B92E}">
      <dgm:prSet phldrT="3" phldr="0"/>
      <dgm:spPr/>
      <dgm:t>
        <a:bodyPr/>
        <a:lstStyle/>
        <a:p>
          <a:r>
            <a:rPr lang="en-US"/>
            <a:t>3</a:t>
          </a:r>
        </a:p>
      </dgm:t>
    </dgm:pt>
    <dgm:pt modelId="{6141DE08-0682-4D1B-A3B5-F42FE6717627}">
      <dgm:prSet/>
      <dgm:spPr/>
      <dgm:t>
        <a:bodyPr/>
        <a:lstStyle/>
        <a:p>
          <a:r>
            <a:rPr lang="en-US" dirty="0"/>
            <a:t>List the names of the boosters which have success in drone ship and have payload mass greater than 4000 but less than 6000</a:t>
          </a:r>
        </a:p>
      </dgm:t>
    </dgm:pt>
    <dgm:pt modelId="{77F7E5E6-41BD-4C68-8901-41044663DDE0}" type="parTrans" cxnId="{6A78957F-1A5B-42B6-9A45-60A2A3156707}">
      <dgm:prSet/>
      <dgm:spPr/>
      <dgm:t>
        <a:bodyPr/>
        <a:lstStyle/>
        <a:p>
          <a:endParaRPr lang="en-US"/>
        </a:p>
      </dgm:t>
    </dgm:pt>
    <dgm:pt modelId="{E0CA500C-716F-4547-A9BA-001BEF3703FF}" type="sibTrans" cxnId="{6A78957F-1A5B-42B6-9A45-60A2A3156707}">
      <dgm:prSet phldrT="4" phldr="0"/>
      <dgm:spPr/>
      <dgm:t>
        <a:bodyPr/>
        <a:lstStyle/>
        <a:p>
          <a:r>
            <a:rPr lang="en-US"/>
            <a:t>4</a:t>
          </a:r>
        </a:p>
      </dgm:t>
    </dgm:pt>
    <dgm:pt modelId="{51F7E6A4-AB87-4591-9E14-83274056EB5C}">
      <dgm:prSet/>
      <dgm:spPr/>
      <dgm:t>
        <a:bodyPr/>
        <a:lstStyle/>
        <a:p>
          <a:r>
            <a:rPr lang="en-US" dirty="0"/>
            <a:t>List the total number of successful and failure mission outcomes</a:t>
          </a:r>
        </a:p>
      </dgm:t>
    </dgm:pt>
    <dgm:pt modelId="{675CB879-D571-4E53-A3B2-1511FBBBEF9C}" type="parTrans" cxnId="{19DC9C6A-AEE6-4CDC-A298-8253CF4AFBF9}">
      <dgm:prSet/>
      <dgm:spPr/>
      <dgm:t>
        <a:bodyPr/>
        <a:lstStyle/>
        <a:p>
          <a:endParaRPr lang="en-US"/>
        </a:p>
      </dgm:t>
    </dgm:pt>
    <dgm:pt modelId="{0EF00319-81FA-4954-8A20-1866AD356E63}" type="sibTrans" cxnId="{19DC9C6A-AEE6-4CDC-A298-8253CF4AFBF9}">
      <dgm:prSet phldrT="5" phldr="0"/>
      <dgm:spPr/>
      <dgm:t>
        <a:bodyPr/>
        <a:lstStyle/>
        <a:p>
          <a:r>
            <a:rPr lang="en-US"/>
            <a:t>5</a:t>
          </a:r>
        </a:p>
      </dgm:t>
    </dgm:pt>
    <dgm:pt modelId="{EE5F6743-880E-4756-84E6-59DAD27524D2}">
      <dgm:prSet/>
      <dgm:spPr/>
      <dgm:t>
        <a:bodyPr/>
        <a:lstStyle/>
        <a:p>
          <a:r>
            <a:rPr lang="en-US" dirty="0"/>
            <a:t>List all the </a:t>
          </a:r>
          <a:r>
            <a:rPr lang="en-US" dirty="0" err="1"/>
            <a:t>booster_versions</a:t>
          </a:r>
          <a:r>
            <a:rPr lang="en-US" dirty="0"/>
            <a:t> that have carried the maximum payload mass</a:t>
          </a:r>
        </a:p>
      </dgm:t>
    </dgm:pt>
    <dgm:pt modelId="{A9D007FB-DA37-47F3-A0B4-985448EA39D0}" type="parTrans" cxnId="{B67E7E11-98FF-4936-9858-5E6FD9A19234}">
      <dgm:prSet/>
      <dgm:spPr/>
      <dgm:t>
        <a:bodyPr/>
        <a:lstStyle/>
        <a:p>
          <a:endParaRPr lang="en-US"/>
        </a:p>
      </dgm:t>
    </dgm:pt>
    <dgm:pt modelId="{64679281-58DA-4CA5-AE47-CC416A2AFBAB}" type="sibTrans" cxnId="{B67E7E11-98FF-4936-9858-5E6FD9A19234}">
      <dgm:prSet phldrT="6" phldr="0"/>
      <dgm:spPr/>
      <dgm:t>
        <a:bodyPr/>
        <a:lstStyle/>
        <a:p>
          <a:r>
            <a:rPr lang="en-US"/>
            <a:t>6</a:t>
          </a:r>
        </a:p>
      </dgm:t>
    </dgm:pt>
    <dgm:pt modelId="{83BD4ACF-8D3B-4936-B39D-634AFBF3C189}">
      <dgm:prSet/>
      <dgm:spPr/>
      <dgm:t>
        <a:bodyPr/>
        <a:lstStyle/>
        <a:p>
          <a:r>
            <a:rPr lang="en-US" dirty="0"/>
            <a:t>List the records which will display the month names, failure </a:t>
          </a:r>
          <a:r>
            <a:rPr lang="en-US" dirty="0" err="1"/>
            <a:t>landing_outcomes</a:t>
          </a:r>
          <a:r>
            <a:rPr lang="en-US" dirty="0"/>
            <a:t> in drone ship ,booster versions, </a:t>
          </a:r>
          <a:r>
            <a:rPr lang="en-US" dirty="0" err="1"/>
            <a:t>launch_site</a:t>
          </a:r>
          <a:r>
            <a:rPr lang="en-US" dirty="0"/>
            <a:t> for the months in year 2015</a:t>
          </a:r>
        </a:p>
      </dgm:t>
    </dgm:pt>
    <dgm:pt modelId="{47523D41-91EA-4353-B7B6-814BDE2D6DFA}" type="parTrans" cxnId="{EE7A3D6F-951B-4F7F-9DEC-D7D3C89906A3}">
      <dgm:prSet/>
      <dgm:spPr/>
      <dgm:t>
        <a:bodyPr/>
        <a:lstStyle/>
        <a:p>
          <a:endParaRPr lang="en-US"/>
        </a:p>
      </dgm:t>
    </dgm:pt>
    <dgm:pt modelId="{CE8B32F3-3A78-4C65-ADDD-BB40244F9814}" type="sibTrans" cxnId="{EE7A3D6F-951B-4F7F-9DEC-D7D3C89906A3}">
      <dgm:prSet phldrT="7" phldr="0"/>
      <dgm:spPr/>
      <dgm:t>
        <a:bodyPr/>
        <a:lstStyle/>
        <a:p>
          <a:r>
            <a:rPr lang="en-US"/>
            <a:t>7</a:t>
          </a:r>
        </a:p>
      </dgm:t>
    </dgm:pt>
    <dgm:pt modelId="{D1279A3E-8CC5-4767-AD9D-645BC7434FB1}">
      <dgm:prSet/>
      <dgm:spPr/>
      <dgm:t>
        <a:bodyPr/>
        <a:lstStyle/>
        <a:p>
          <a:r>
            <a:rPr lang="en-US" dirty="0"/>
            <a:t>Rank the count of landing outcomes (such as Failure (drone ship) or Success (ground pad)) between the date 2010-06-04 and 2017-03-20, in descending order.</a:t>
          </a:r>
        </a:p>
      </dgm:t>
    </dgm:pt>
    <dgm:pt modelId="{3ABEE75D-8DA2-4BA3-A5CB-A68BDE8C8F1F}" type="parTrans" cxnId="{C2ACA05C-804E-4644-B6E3-0782583ACD26}">
      <dgm:prSet/>
      <dgm:spPr/>
      <dgm:t>
        <a:bodyPr/>
        <a:lstStyle/>
        <a:p>
          <a:endParaRPr lang="en-US"/>
        </a:p>
      </dgm:t>
    </dgm:pt>
    <dgm:pt modelId="{1FF94500-6CE3-496E-95F7-E2C98F50BBCD}" type="sibTrans" cxnId="{C2ACA05C-804E-4644-B6E3-0782583ACD26}">
      <dgm:prSet phldrT="8" phldr="0"/>
      <dgm:spPr/>
      <dgm:t>
        <a:bodyPr/>
        <a:lstStyle/>
        <a:p>
          <a:r>
            <a:rPr lang="en-US"/>
            <a:t>8</a:t>
          </a:r>
        </a:p>
      </dgm:t>
    </dgm:pt>
    <dgm:pt modelId="{C4EF685B-1B3F-4DF1-AE58-D474A9984DCF}" type="pres">
      <dgm:prSet presAssocID="{E19739A4-6EA1-4666-849B-9B352C8C80D8}" presName="Name0" presStyleCnt="0">
        <dgm:presLayoutVars>
          <dgm:animLvl val="lvl"/>
          <dgm:resizeHandles val="exact"/>
        </dgm:presLayoutVars>
      </dgm:prSet>
      <dgm:spPr/>
    </dgm:pt>
    <dgm:pt modelId="{C85F5014-99A2-4CCF-A22E-BDA5298C1C32}" type="pres">
      <dgm:prSet presAssocID="{78DD00A6-FE09-474A-8019-E530131091F4}" presName="compositeNode" presStyleCnt="0">
        <dgm:presLayoutVars>
          <dgm:bulletEnabled val="1"/>
        </dgm:presLayoutVars>
      </dgm:prSet>
      <dgm:spPr/>
    </dgm:pt>
    <dgm:pt modelId="{73A20092-0914-43E8-B097-592F67226991}" type="pres">
      <dgm:prSet presAssocID="{78DD00A6-FE09-474A-8019-E530131091F4}" presName="bgRect" presStyleLbl="bgAccFollowNode1" presStyleIdx="0" presStyleCnt="8" custScaleY="221693"/>
      <dgm:spPr/>
    </dgm:pt>
    <dgm:pt modelId="{0856F839-1D00-43A4-B9C3-5F07F4E3ED6A}" type="pres">
      <dgm:prSet presAssocID="{0DAB2EEE-0F0D-4B86-BB12-8DAB90966810}" presName="sibTransNodeCircle" presStyleLbl="alignNode1" presStyleIdx="0" presStyleCnt="16">
        <dgm:presLayoutVars>
          <dgm:chMax val="0"/>
          <dgm:bulletEnabled/>
        </dgm:presLayoutVars>
      </dgm:prSet>
      <dgm:spPr/>
    </dgm:pt>
    <dgm:pt modelId="{FF939085-E939-4AF8-A987-E9F7BD464769}" type="pres">
      <dgm:prSet presAssocID="{78DD00A6-FE09-474A-8019-E530131091F4}" presName="bottomLine" presStyleLbl="alignNode1" presStyleIdx="1" presStyleCnt="16" custLinFactY="703986111" custLinFactNeighborX="-282" custLinFactNeighborY="704000000">
        <dgm:presLayoutVars/>
      </dgm:prSet>
      <dgm:spPr/>
    </dgm:pt>
    <dgm:pt modelId="{D2CFD071-C597-4B63-8B5E-78E2C842F9AD}" type="pres">
      <dgm:prSet presAssocID="{78DD00A6-FE09-474A-8019-E530131091F4}" presName="nodeText" presStyleLbl="bgAccFollowNode1" presStyleIdx="0" presStyleCnt="8">
        <dgm:presLayoutVars>
          <dgm:bulletEnabled val="1"/>
        </dgm:presLayoutVars>
      </dgm:prSet>
      <dgm:spPr/>
    </dgm:pt>
    <dgm:pt modelId="{2F1B47BA-416E-4320-9DB5-0F65BBFB0227}" type="pres">
      <dgm:prSet presAssocID="{0DAB2EEE-0F0D-4B86-BB12-8DAB90966810}" presName="sibTrans" presStyleCnt="0"/>
      <dgm:spPr/>
    </dgm:pt>
    <dgm:pt modelId="{8ABEA395-4A14-4065-BA3A-C2895EDDB1A1}" type="pres">
      <dgm:prSet presAssocID="{B86664F0-81D5-4B3A-820F-20D721FE404B}" presName="compositeNode" presStyleCnt="0">
        <dgm:presLayoutVars>
          <dgm:bulletEnabled val="1"/>
        </dgm:presLayoutVars>
      </dgm:prSet>
      <dgm:spPr/>
    </dgm:pt>
    <dgm:pt modelId="{F837E018-CF51-49A3-BBDB-BA639EB30548}" type="pres">
      <dgm:prSet presAssocID="{B86664F0-81D5-4B3A-820F-20D721FE404B}" presName="bgRect" presStyleLbl="bgAccFollowNode1" presStyleIdx="1" presStyleCnt="8" custScaleY="221693"/>
      <dgm:spPr/>
    </dgm:pt>
    <dgm:pt modelId="{FF8871D8-8B56-453A-82EE-BBCAD463D471}" type="pres">
      <dgm:prSet presAssocID="{85CFE2AB-B826-4419-AD38-41E0BAD76F1C}" presName="sibTransNodeCircle" presStyleLbl="alignNode1" presStyleIdx="2" presStyleCnt="16">
        <dgm:presLayoutVars>
          <dgm:chMax val="0"/>
          <dgm:bulletEnabled/>
        </dgm:presLayoutVars>
      </dgm:prSet>
      <dgm:spPr/>
    </dgm:pt>
    <dgm:pt modelId="{F8A472D7-3B5C-4C03-9AFA-6BB37A260D7E}" type="pres">
      <dgm:prSet presAssocID="{B86664F0-81D5-4B3A-820F-20D721FE404B}" presName="bottomLine" presStyleLbl="alignNode1" presStyleIdx="3" presStyleCnt="16" custLinFactY="703986111" custLinFactNeighborX="-282" custLinFactNeighborY="704000000">
        <dgm:presLayoutVars/>
      </dgm:prSet>
      <dgm:spPr/>
    </dgm:pt>
    <dgm:pt modelId="{BDC1D2D5-078D-4BDC-BE21-26CD508CFAC3}" type="pres">
      <dgm:prSet presAssocID="{B86664F0-81D5-4B3A-820F-20D721FE404B}" presName="nodeText" presStyleLbl="bgAccFollowNode1" presStyleIdx="1" presStyleCnt="8">
        <dgm:presLayoutVars>
          <dgm:bulletEnabled val="1"/>
        </dgm:presLayoutVars>
      </dgm:prSet>
      <dgm:spPr/>
    </dgm:pt>
    <dgm:pt modelId="{C3A5C400-BB10-465D-ACAB-709583003F9C}" type="pres">
      <dgm:prSet presAssocID="{85CFE2AB-B826-4419-AD38-41E0BAD76F1C}" presName="sibTrans" presStyleCnt="0"/>
      <dgm:spPr/>
    </dgm:pt>
    <dgm:pt modelId="{98E4442A-D545-4917-A7F7-DCF9E88DD910}" type="pres">
      <dgm:prSet presAssocID="{4E577F45-79FA-47E3-B769-AC6C517DFC6C}" presName="compositeNode" presStyleCnt="0">
        <dgm:presLayoutVars>
          <dgm:bulletEnabled val="1"/>
        </dgm:presLayoutVars>
      </dgm:prSet>
      <dgm:spPr/>
    </dgm:pt>
    <dgm:pt modelId="{32049ED4-F7BA-43FB-BC51-2DDB392D90FE}" type="pres">
      <dgm:prSet presAssocID="{4E577F45-79FA-47E3-B769-AC6C517DFC6C}" presName="bgRect" presStyleLbl="bgAccFollowNode1" presStyleIdx="2" presStyleCnt="8" custScaleY="221693"/>
      <dgm:spPr/>
    </dgm:pt>
    <dgm:pt modelId="{355A3ED0-4CFA-4AB8-BEFA-03DF1D943C5D}" type="pres">
      <dgm:prSet presAssocID="{49B40A63-9595-4984-9888-89E3D706A46C}" presName="sibTransNodeCircle" presStyleLbl="alignNode1" presStyleIdx="4" presStyleCnt="16">
        <dgm:presLayoutVars>
          <dgm:chMax val="0"/>
          <dgm:bulletEnabled/>
        </dgm:presLayoutVars>
      </dgm:prSet>
      <dgm:spPr/>
    </dgm:pt>
    <dgm:pt modelId="{7654346C-8C29-4B2E-ADF6-5CC7EAA04C59}" type="pres">
      <dgm:prSet presAssocID="{4E577F45-79FA-47E3-B769-AC6C517DFC6C}" presName="bottomLine" presStyleLbl="alignNode1" presStyleIdx="5" presStyleCnt="16" custLinFactY="703986111" custLinFactNeighborX="-282" custLinFactNeighborY="704000000">
        <dgm:presLayoutVars/>
      </dgm:prSet>
      <dgm:spPr/>
    </dgm:pt>
    <dgm:pt modelId="{F47E0CA4-C83F-4B2D-8B35-E389DEE717AB}" type="pres">
      <dgm:prSet presAssocID="{4E577F45-79FA-47E3-B769-AC6C517DFC6C}" presName="nodeText" presStyleLbl="bgAccFollowNode1" presStyleIdx="2" presStyleCnt="8">
        <dgm:presLayoutVars>
          <dgm:bulletEnabled val="1"/>
        </dgm:presLayoutVars>
      </dgm:prSet>
      <dgm:spPr/>
    </dgm:pt>
    <dgm:pt modelId="{0A1D1897-A811-4C2E-8F7E-853DF648F393}" type="pres">
      <dgm:prSet presAssocID="{49B40A63-9595-4984-9888-89E3D706A46C}" presName="sibTrans" presStyleCnt="0"/>
      <dgm:spPr/>
    </dgm:pt>
    <dgm:pt modelId="{26DFCA31-D491-4853-BA03-44BD3A33DA18}" type="pres">
      <dgm:prSet presAssocID="{6141DE08-0682-4D1B-A3B5-F42FE6717627}" presName="compositeNode" presStyleCnt="0">
        <dgm:presLayoutVars>
          <dgm:bulletEnabled val="1"/>
        </dgm:presLayoutVars>
      </dgm:prSet>
      <dgm:spPr/>
    </dgm:pt>
    <dgm:pt modelId="{10B4D4C3-F2B6-4956-A2FB-5660CFB67164}" type="pres">
      <dgm:prSet presAssocID="{6141DE08-0682-4D1B-A3B5-F42FE6717627}" presName="bgRect" presStyleLbl="bgAccFollowNode1" presStyleIdx="3" presStyleCnt="8" custScaleY="221693"/>
      <dgm:spPr/>
    </dgm:pt>
    <dgm:pt modelId="{77F6A22F-ACDD-4BFC-A809-4A3C269F74DC}" type="pres">
      <dgm:prSet presAssocID="{E0CA500C-716F-4547-A9BA-001BEF3703FF}" presName="sibTransNodeCircle" presStyleLbl="alignNode1" presStyleIdx="6" presStyleCnt="16">
        <dgm:presLayoutVars>
          <dgm:chMax val="0"/>
          <dgm:bulletEnabled/>
        </dgm:presLayoutVars>
      </dgm:prSet>
      <dgm:spPr/>
    </dgm:pt>
    <dgm:pt modelId="{B1498E52-5168-4E2B-AE2C-285168941C29}" type="pres">
      <dgm:prSet presAssocID="{6141DE08-0682-4D1B-A3B5-F42FE6717627}" presName="bottomLine" presStyleLbl="alignNode1" presStyleIdx="7" presStyleCnt="16" custLinFactY="703986111" custLinFactNeighborX="-282" custLinFactNeighborY="704000000">
        <dgm:presLayoutVars/>
      </dgm:prSet>
      <dgm:spPr/>
    </dgm:pt>
    <dgm:pt modelId="{8ABEB568-6025-4A76-ACF0-2E88F331E950}" type="pres">
      <dgm:prSet presAssocID="{6141DE08-0682-4D1B-A3B5-F42FE6717627}" presName="nodeText" presStyleLbl="bgAccFollowNode1" presStyleIdx="3" presStyleCnt="8">
        <dgm:presLayoutVars>
          <dgm:bulletEnabled val="1"/>
        </dgm:presLayoutVars>
      </dgm:prSet>
      <dgm:spPr/>
    </dgm:pt>
    <dgm:pt modelId="{1E0E80F3-4AFE-4894-B403-40732AE7E7CD}" type="pres">
      <dgm:prSet presAssocID="{E0CA500C-716F-4547-A9BA-001BEF3703FF}" presName="sibTrans" presStyleCnt="0"/>
      <dgm:spPr/>
    </dgm:pt>
    <dgm:pt modelId="{429720B7-3C28-482C-B383-FE09207A66A1}" type="pres">
      <dgm:prSet presAssocID="{51F7E6A4-AB87-4591-9E14-83274056EB5C}" presName="compositeNode" presStyleCnt="0">
        <dgm:presLayoutVars>
          <dgm:bulletEnabled val="1"/>
        </dgm:presLayoutVars>
      </dgm:prSet>
      <dgm:spPr/>
    </dgm:pt>
    <dgm:pt modelId="{C5A55C66-A1B4-442D-B582-65B253C262EB}" type="pres">
      <dgm:prSet presAssocID="{51F7E6A4-AB87-4591-9E14-83274056EB5C}" presName="bgRect" presStyleLbl="bgAccFollowNode1" presStyleIdx="4" presStyleCnt="8" custScaleY="221693"/>
      <dgm:spPr/>
    </dgm:pt>
    <dgm:pt modelId="{59C78843-B3AC-4A09-A7B0-5BD519F2153D}" type="pres">
      <dgm:prSet presAssocID="{0EF00319-81FA-4954-8A20-1866AD356E63}" presName="sibTransNodeCircle" presStyleLbl="alignNode1" presStyleIdx="8" presStyleCnt="16">
        <dgm:presLayoutVars>
          <dgm:chMax val="0"/>
          <dgm:bulletEnabled/>
        </dgm:presLayoutVars>
      </dgm:prSet>
      <dgm:spPr/>
    </dgm:pt>
    <dgm:pt modelId="{A916E000-BA6A-4969-98EF-0660792534FC}" type="pres">
      <dgm:prSet presAssocID="{51F7E6A4-AB87-4591-9E14-83274056EB5C}" presName="bottomLine" presStyleLbl="alignNode1" presStyleIdx="9" presStyleCnt="16" custLinFactY="703986111" custLinFactNeighborX="-282" custLinFactNeighborY="704000000">
        <dgm:presLayoutVars/>
      </dgm:prSet>
      <dgm:spPr/>
    </dgm:pt>
    <dgm:pt modelId="{FB9EE303-8CAB-44F9-A950-F5421F340B79}" type="pres">
      <dgm:prSet presAssocID="{51F7E6A4-AB87-4591-9E14-83274056EB5C}" presName="nodeText" presStyleLbl="bgAccFollowNode1" presStyleIdx="4" presStyleCnt="8">
        <dgm:presLayoutVars>
          <dgm:bulletEnabled val="1"/>
        </dgm:presLayoutVars>
      </dgm:prSet>
      <dgm:spPr/>
    </dgm:pt>
    <dgm:pt modelId="{EF99D644-C72E-4F53-9E4A-0DF6B51E6E99}" type="pres">
      <dgm:prSet presAssocID="{0EF00319-81FA-4954-8A20-1866AD356E63}" presName="sibTrans" presStyleCnt="0"/>
      <dgm:spPr/>
    </dgm:pt>
    <dgm:pt modelId="{1CC6820F-204A-4381-90FD-F8FCF382FE03}" type="pres">
      <dgm:prSet presAssocID="{EE5F6743-880E-4756-84E6-59DAD27524D2}" presName="compositeNode" presStyleCnt="0">
        <dgm:presLayoutVars>
          <dgm:bulletEnabled val="1"/>
        </dgm:presLayoutVars>
      </dgm:prSet>
      <dgm:spPr/>
    </dgm:pt>
    <dgm:pt modelId="{6B1CE9B0-B1D3-47CB-A15E-9E430782D452}" type="pres">
      <dgm:prSet presAssocID="{EE5F6743-880E-4756-84E6-59DAD27524D2}" presName="bgRect" presStyleLbl="bgAccFollowNode1" presStyleIdx="5" presStyleCnt="8" custScaleY="221693"/>
      <dgm:spPr/>
    </dgm:pt>
    <dgm:pt modelId="{AF43DBAF-3190-4E6C-8259-C656DF6820EB}" type="pres">
      <dgm:prSet presAssocID="{64679281-58DA-4CA5-AE47-CC416A2AFBAB}" presName="sibTransNodeCircle" presStyleLbl="alignNode1" presStyleIdx="10" presStyleCnt="16">
        <dgm:presLayoutVars>
          <dgm:chMax val="0"/>
          <dgm:bulletEnabled/>
        </dgm:presLayoutVars>
      </dgm:prSet>
      <dgm:spPr/>
    </dgm:pt>
    <dgm:pt modelId="{755937B4-456C-465E-9691-47E4D4AEF396}" type="pres">
      <dgm:prSet presAssocID="{EE5F6743-880E-4756-84E6-59DAD27524D2}" presName="bottomLine" presStyleLbl="alignNode1" presStyleIdx="11" presStyleCnt="16" custLinFactY="703986111" custLinFactNeighborX="-282" custLinFactNeighborY="704000000">
        <dgm:presLayoutVars/>
      </dgm:prSet>
      <dgm:spPr/>
    </dgm:pt>
    <dgm:pt modelId="{C4E1A3ED-B915-4125-8BAA-CFD9B6E9FBE3}" type="pres">
      <dgm:prSet presAssocID="{EE5F6743-880E-4756-84E6-59DAD27524D2}" presName="nodeText" presStyleLbl="bgAccFollowNode1" presStyleIdx="5" presStyleCnt="8">
        <dgm:presLayoutVars>
          <dgm:bulletEnabled val="1"/>
        </dgm:presLayoutVars>
      </dgm:prSet>
      <dgm:spPr/>
    </dgm:pt>
    <dgm:pt modelId="{DD70BE8A-79D4-4A53-92CC-82282ACD0AE3}" type="pres">
      <dgm:prSet presAssocID="{64679281-58DA-4CA5-AE47-CC416A2AFBAB}" presName="sibTrans" presStyleCnt="0"/>
      <dgm:spPr/>
    </dgm:pt>
    <dgm:pt modelId="{0173B86C-563E-4DB7-9EF7-8A501818FDCB}" type="pres">
      <dgm:prSet presAssocID="{83BD4ACF-8D3B-4936-B39D-634AFBF3C189}" presName="compositeNode" presStyleCnt="0">
        <dgm:presLayoutVars>
          <dgm:bulletEnabled val="1"/>
        </dgm:presLayoutVars>
      </dgm:prSet>
      <dgm:spPr/>
    </dgm:pt>
    <dgm:pt modelId="{BA20122F-8725-4DFA-BF1C-9310E16D4EF9}" type="pres">
      <dgm:prSet presAssocID="{83BD4ACF-8D3B-4936-B39D-634AFBF3C189}" presName="bgRect" presStyleLbl="bgAccFollowNode1" presStyleIdx="6" presStyleCnt="8" custScaleY="221693"/>
      <dgm:spPr/>
    </dgm:pt>
    <dgm:pt modelId="{AF4AB8EC-253F-4359-8CAD-E2FB8D542894}" type="pres">
      <dgm:prSet presAssocID="{CE8B32F3-3A78-4C65-ADDD-BB40244F9814}" presName="sibTransNodeCircle" presStyleLbl="alignNode1" presStyleIdx="12" presStyleCnt="16">
        <dgm:presLayoutVars>
          <dgm:chMax val="0"/>
          <dgm:bulletEnabled/>
        </dgm:presLayoutVars>
      </dgm:prSet>
      <dgm:spPr/>
    </dgm:pt>
    <dgm:pt modelId="{5650BA1B-2D81-4151-A11C-2EA70FA5DF77}" type="pres">
      <dgm:prSet presAssocID="{83BD4ACF-8D3B-4936-B39D-634AFBF3C189}" presName="bottomLine" presStyleLbl="alignNode1" presStyleIdx="13" presStyleCnt="16" custLinFactY="703986111" custLinFactNeighborX="-282" custLinFactNeighborY="704000000">
        <dgm:presLayoutVars/>
      </dgm:prSet>
      <dgm:spPr/>
    </dgm:pt>
    <dgm:pt modelId="{FE043F1C-4FBB-4F0C-AE56-1F1353507598}" type="pres">
      <dgm:prSet presAssocID="{83BD4ACF-8D3B-4936-B39D-634AFBF3C189}" presName="nodeText" presStyleLbl="bgAccFollowNode1" presStyleIdx="6" presStyleCnt="8">
        <dgm:presLayoutVars>
          <dgm:bulletEnabled val="1"/>
        </dgm:presLayoutVars>
      </dgm:prSet>
      <dgm:spPr/>
    </dgm:pt>
    <dgm:pt modelId="{E46ABA79-5C17-43B7-8591-B36391C3A19D}" type="pres">
      <dgm:prSet presAssocID="{CE8B32F3-3A78-4C65-ADDD-BB40244F9814}" presName="sibTrans" presStyleCnt="0"/>
      <dgm:spPr/>
    </dgm:pt>
    <dgm:pt modelId="{D72A59A4-F8D0-4B8A-BEFD-6EBE18F98606}" type="pres">
      <dgm:prSet presAssocID="{D1279A3E-8CC5-4767-AD9D-645BC7434FB1}" presName="compositeNode" presStyleCnt="0">
        <dgm:presLayoutVars>
          <dgm:bulletEnabled val="1"/>
        </dgm:presLayoutVars>
      </dgm:prSet>
      <dgm:spPr/>
    </dgm:pt>
    <dgm:pt modelId="{9A881C2C-27B2-4E36-B6BB-FF1BA509A98F}" type="pres">
      <dgm:prSet presAssocID="{D1279A3E-8CC5-4767-AD9D-645BC7434FB1}" presName="bgRect" presStyleLbl="bgAccFollowNode1" presStyleIdx="7" presStyleCnt="8" custScaleY="221693"/>
      <dgm:spPr/>
    </dgm:pt>
    <dgm:pt modelId="{45BDC529-4365-4F8D-A3DE-1B91A186B866}" type="pres">
      <dgm:prSet presAssocID="{1FF94500-6CE3-496E-95F7-E2C98F50BBCD}" presName="sibTransNodeCircle" presStyleLbl="alignNode1" presStyleIdx="14" presStyleCnt="16">
        <dgm:presLayoutVars>
          <dgm:chMax val="0"/>
          <dgm:bulletEnabled/>
        </dgm:presLayoutVars>
      </dgm:prSet>
      <dgm:spPr/>
    </dgm:pt>
    <dgm:pt modelId="{A1D2A6E2-15C1-4F0A-97CE-013154BF252A}" type="pres">
      <dgm:prSet presAssocID="{D1279A3E-8CC5-4767-AD9D-645BC7434FB1}" presName="bottomLine" presStyleLbl="alignNode1" presStyleIdx="15" presStyleCnt="16" custLinFactY="703986111" custLinFactNeighborX="-282" custLinFactNeighborY="704000000">
        <dgm:presLayoutVars/>
      </dgm:prSet>
      <dgm:spPr/>
    </dgm:pt>
    <dgm:pt modelId="{F387BE3A-D7BB-422C-8FDE-4AA8ADCD4D72}" type="pres">
      <dgm:prSet presAssocID="{D1279A3E-8CC5-4767-AD9D-645BC7434FB1}" presName="nodeText" presStyleLbl="bgAccFollowNode1" presStyleIdx="7" presStyleCnt="8">
        <dgm:presLayoutVars>
          <dgm:bulletEnabled val="1"/>
        </dgm:presLayoutVars>
      </dgm:prSet>
      <dgm:spPr/>
    </dgm:pt>
  </dgm:ptLst>
  <dgm:cxnLst>
    <dgm:cxn modelId="{0FA59907-5744-4C52-B939-544F351798F9}" type="presOf" srcId="{4E577F45-79FA-47E3-B769-AC6C517DFC6C}" destId="{32049ED4-F7BA-43FB-BC51-2DDB392D90FE}" srcOrd="0" destOrd="0" presId="urn:microsoft.com/office/officeart/2016/7/layout/BasicLinearProcessNumbered"/>
    <dgm:cxn modelId="{B67E7E11-98FF-4936-9858-5E6FD9A19234}" srcId="{E19739A4-6EA1-4666-849B-9B352C8C80D8}" destId="{EE5F6743-880E-4756-84E6-59DAD27524D2}" srcOrd="5" destOrd="0" parTransId="{A9D007FB-DA37-47F3-A0B4-985448EA39D0}" sibTransId="{64679281-58DA-4CA5-AE47-CC416A2AFBAB}"/>
    <dgm:cxn modelId="{B9BE082B-8414-45F0-A6AA-28DFC063BCDB}" type="presOf" srcId="{CE8B32F3-3A78-4C65-ADDD-BB40244F9814}" destId="{AF4AB8EC-253F-4359-8CAD-E2FB8D542894}" srcOrd="0" destOrd="0" presId="urn:microsoft.com/office/officeart/2016/7/layout/BasicLinearProcessNumbered"/>
    <dgm:cxn modelId="{BDF9522B-99A2-4E76-B60E-A953DA40F121}" type="presOf" srcId="{B86664F0-81D5-4B3A-820F-20D721FE404B}" destId="{F837E018-CF51-49A3-BBDB-BA639EB30548}" srcOrd="0" destOrd="0" presId="urn:microsoft.com/office/officeart/2016/7/layout/BasicLinearProcessNumbered"/>
    <dgm:cxn modelId="{22C40D39-2E81-4126-9883-7E20FC840EB7}" type="presOf" srcId="{78DD00A6-FE09-474A-8019-E530131091F4}" destId="{D2CFD071-C597-4B63-8B5E-78E2C842F9AD}" srcOrd="1" destOrd="0" presId="urn:microsoft.com/office/officeart/2016/7/layout/BasicLinearProcessNumbered"/>
    <dgm:cxn modelId="{C2ACA05C-804E-4644-B6E3-0782583ACD26}" srcId="{E19739A4-6EA1-4666-849B-9B352C8C80D8}" destId="{D1279A3E-8CC5-4767-AD9D-645BC7434FB1}" srcOrd="7" destOrd="0" parTransId="{3ABEE75D-8DA2-4BA3-A5CB-A68BDE8C8F1F}" sibTransId="{1FF94500-6CE3-496E-95F7-E2C98F50BBCD}"/>
    <dgm:cxn modelId="{5936A45E-BD61-477A-B43E-18D9B5DE3B22}" type="presOf" srcId="{0EF00319-81FA-4954-8A20-1866AD356E63}" destId="{59C78843-B3AC-4A09-A7B0-5BD519F2153D}" srcOrd="0" destOrd="0" presId="urn:microsoft.com/office/officeart/2016/7/layout/BasicLinearProcessNumbered"/>
    <dgm:cxn modelId="{23CE3D62-8C08-46F8-B9A9-34F9718BB14E}" type="presOf" srcId="{83BD4ACF-8D3B-4936-B39D-634AFBF3C189}" destId="{FE043F1C-4FBB-4F0C-AE56-1F1353507598}" srcOrd="1" destOrd="0" presId="urn:microsoft.com/office/officeart/2016/7/layout/BasicLinearProcessNumbered"/>
    <dgm:cxn modelId="{B0312048-08A5-4D3E-8E76-B846E634D3DE}" type="presOf" srcId="{EE5F6743-880E-4756-84E6-59DAD27524D2}" destId="{6B1CE9B0-B1D3-47CB-A15E-9E430782D452}" srcOrd="0" destOrd="0" presId="urn:microsoft.com/office/officeart/2016/7/layout/BasicLinearProcessNumbered"/>
    <dgm:cxn modelId="{D81E2E4A-8814-4837-B084-3D6959854A21}" type="presOf" srcId="{EE5F6743-880E-4756-84E6-59DAD27524D2}" destId="{C4E1A3ED-B915-4125-8BAA-CFD9B6E9FBE3}" srcOrd="1" destOrd="0" presId="urn:microsoft.com/office/officeart/2016/7/layout/BasicLinearProcessNumbered"/>
    <dgm:cxn modelId="{19DC9C6A-AEE6-4CDC-A298-8253CF4AFBF9}" srcId="{E19739A4-6EA1-4666-849B-9B352C8C80D8}" destId="{51F7E6A4-AB87-4591-9E14-83274056EB5C}" srcOrd="4" destOrd="0" parTransId="{675CB879-D571-4E53-A3B2-1511FBBBEF9C}" sibTransId="{0EF00319-81FA-4954-8A20-1866AD356E63}"/>
    <dgm:cxn modelId="{EE7A3D6F-951B-4F7F-9DEC-D7D3C89906A3}" srcId="{E19739A4-6EA1-4666-849B-9B352C8C80D8}" destId="{83BD4ACF-8D3B-4936-B39D-634AFBF3C189}" srcOrd="6" destOrd="0" parTransId="{47523D41-91EA-4353-B7B6-814BDE2D6DFA}" sibTransId="{CE8B32F3-3A78-4C65-ADDD-BB40244F9814}"/>
    <dgm:cxn modelId="{18F12750-D625-4532-BF60-C66D2DFDD05B}" type="presOf" srcId="{64679281-58DA-4CA5-AE47-CC416A2AFBAB}" destId="{AF43DBAF-3190-4E6C-8259-C656DF6820EB}" srcOrd="0" destOrd="0" presId="urn:microsoft.com/office/officeart/2016/7/layout/BasicLinearProcessNumbered"/>
    <dgm:cxn modelId="{F874F97B-E80B-49C7-BC1F-560E43F781F4}" type="presOf" srcId="{D1279A3E-8CC5-4767-AD9D-645BC7434FB1}" destId="{9A881C2C-27B2-4E36-B6BB-FF1BA509A98F}" srcOrd="0" destOrd="0" presId="urn:microsoft.com/office/officeart/2016/7/layout/BasicLinearProcessNumbered"/>
    <dgm:cxn modelId="{6A78957F-1A5B-42B6-9A45-60A2A3156707}" srcId="{E19739A4-6EA1-4666-849B-9B352C8C80D8}" destId="{6141DE08-0682-4D1B-A3B5-F42FE6717627}" srcOrd="3" destOrd="0" parTransId="{77F7E5E6-41BD-4C68-8901-41044663DDE0}" sibTransId="{E0CA500C-716F-4547-A9BA-001BEF3703FF}"/>
    <dgm:cxn modelId="{49F25185-471C-4DCF-AC4D-09A6C4BDDFE4}" type="presOf" srcId="{78DD00A6-FE09-474A-8019-E530131091F4}" destId="{73A20092-0914-43E8-B097-592F67226991}" srcOrd="0" destOrd="0" presId="urn:microsoft.com/office/officeart/2016/7/layout/BasicLinearProcessNumbered"/>
    <dgm:cxn modelId="{E834028C-B4E4-4696-953B-C52624020183}" type="presOf" srcId="{51F7E6A4-AB87-4591-9E14-83274056EB5C}" destId="{FB9EE303-8CAB-44F9-A950-F5421F340B79}" srcOrd="1" destOrd="0" presId="urn:microsoft.com/office/officeart/2016/7/layout/BasicLinearProcessNumbered"/>
    <dgm:cxn modelId="{80AA668D-D0C4-4DE6-8105-368CD138EFA9}" type="presOf" srcId="{E19739A4-6EA1-4666-849B-9B352C8C80D8}" destId="{C4EF685B-1B3F-4DF1-AE58-D474A9984DCF}" srcOrd="0" destOrd="0" presId="urn:microsoft.com/office/officeart/2016/7/layout/BasicLinearProcessNumbered"/>
    <dgm:cxn modelId="{28A98A8F-0311-43F6-B242-608A990B923C}" type="presOf" srcId="{83BD4ACF-8D3B-4936-B39D-634AFBF3C189}" destId="{BA20122F-8725-4DFA-BF1C-9310E16D4EF9}" srcOrd="0" destOrd="0" presId="urn:microsoft.com/office/officeart/2016/7/layout/BasicLinearProcessNumbered"/>
    <dgm:cxn modelId="{B096F690-E1FD-4925-93C5-52199E1986F3}" type="presOf" srcId="{85CFE2AB-B826-4419-AD38-41E0BAD76F1C}" destId="{FF8871D8-8B56-453A-82EE-BBCAD463D471}" srcOrd="0" destOrd="0" presId="urn:microsoft.com/office/officeart/2016/7/layout/BasicLinearProcessNumbered"/>
    <dgm:cxn modelId="{10EE11A4-7B78-43C7-B1A2-43764DC09CCD}" type="presOf" srcId="{B86664F0-81D5-4B3A-820F-20D721FE404B}" destId="{BDC1D2D5-078D-4BDC-BE21-26CD508CFAC3}" srcOrd="1" destOrd="0" presId="urn:microsoft.com/office/officeart/2016/7/layout/BasicLinearProcessNumbered"/>
    <dgm:cxn modelId="{4BFEAEA7-FA96-49D7-A6B6-F5F52814CC6E}" type="presOf" srcId="{6141DE08-0682-4D1B-A3B5-F42FE6717627}" destId="{10B4D4C3-F2B6-4956-A2FB-5660CFB67164}" srcOrd="0" destOrd="0" presId="urn:microsoft.com/office/officeart/2016/7/layout/BasicLinearProcessNumbered"/>
    <dgm:cxn modelId="{E79D8FA9-8396-4C0B-9423-A5BF3C6685A7}" type="presOf" srcId="{4E577F45-79FA-47E3-B769-AC6C517DFC6C}" destId="{F47E0CA4-C83F-4B2D-8B35-E389DEE717AB}" srcOrd="1" destOrd="0" presId="urn:microsoft.com/office/officeart/2016/7/layout/BasicLinearProcessNumbered"/>
    <dgm:cxn modelId="{9F67D4B3-6C88-4258-947F-E20F58FBC884}" type="presOf" srcId="{D1279A3E-8CC5-4767-AD9D-645BC7434FB1}" destId="{F387BE3A-D7BB-422C-8FDE-4AA8ADCD4D72}" srcOrd="1" destOrd="0" presId="urn:microsoft.com/office/officeart/2016/7/layout/BasicLinearProcessNumbered"/>
    <dgm:cxn modelId="{4A2C25BB-7606-4428-8109-FBE5CDAE9386}" type="presOf" srcId="{49B40A63-9595-4984-9888-89E3D706A46C}" destId="{355A3ED0-4CFA-4AB8-BEFA-03DF1D943C5D}" srcOrd="0" destOrd="0" presId="urn:microsoft.com/office/officeart/2016/7/layout/BasicLinearProcessNumbered"/>
    <dgm:cxn modelId="{BF6435C6-2646-4D99-8AA8-D593580C8154}" srcId="{E19739A4-6EA1-4666-849B-9B352C8C80D8}" destId="{B86664F0-81D5-4B3A-820F-20D721FE404B}" srcOrd="1" destOrd="0" parTransId="{57918D90-45D4-4431-8C1B-C6BF9883F89F}" sibTransId="{85CFE2AB-B826-4419-AD38-41E0BAD76F1C}"/>
    <dgm:cxn modelId="{375EA9CC-58CB-4385-BB11-D29BED88BBAA}" type="presOf" srcId="{0DAB2EEE-0F0D-4B86-BB12-8DAB90966810}" destId="{0856F839-1D00-43A4-B9C3-5F07F4E3ED6A}" srcOrd="0" destOrd="0" presId="urn:microsoft.com/office/officeart/2016/7/layout/BasicLinearProcessNumbered"/>
    <dgm:cxn modelId="{104C70CF-2A8B-49BC-A7FD-D4B4EBAA920D}" type="presOf" srcId="{E0CA500C-716F-4547-A9BA-001BEF3703FF}" destId="{77F6A22F-ACDD-4BFC-A809-4A3C269F74DC}" srcOrd="0" destOrd="0" presId="urn:microsoft.com/office/officeart/2016/7/layout/BasicLinearProcessNumbered"/>
    <dgm:cxn modelId="{542D94D6-257A-443B-939A-C2812521B92E}" srcId="{E19739A4-6EA1-4666-849B-9B352C8C80D8}" destId="{4E577F45-79FA-47E3-B769-AC6C517DFC6C}" srcOrd="2" destOrd="0" parTransId="{217AD44B-1091-498C-9E64-9E9C9D4AA74B}" sibTransId="{49B40A63-9595-4984-9888-89E3D706A46C}"/>
    <dgm:cxn modelId="{7E3054DF-4425-47F5-80DD-C8129DCC7025}" srcId="{E19739A4-6EA1-4666-849B-9B352C8C80D8}" destId="{78DD00A6-FE09-474A-8019-E530131091F4}" srcOrd="0" destOrd="0" parTransId="{DA87147E-5EED-47C9-988A-D8F55A655845}" sibTransId="{0DAB2EEE-0F0D-4B86-BB12-8DAB90966810}"/>
    <dgm:cxn modelId="{54BA78EB-CD63-4259-A1B5-B96501AF5513}" type="presOf" srcId="{51F7E6A4-AB87-4591-9E14-83274056EB5C}" destId="{C5A55C66-A1B4-442D-B582-65B253C262EB}" srcOrd="0" destOrd="0" presId="urn:microsoft.com/office/officeart/2016/7/layout/BasicLinearProcessNumbered"/>
    <dgm:cxn modelId="{0CC679EC-3687-40B5-ADBF-4071CF2F91C3}" type="presOf" srcId="{1FF94500-6CE3-496E-95F7-E2C98F50BBCD}" destId="{45BDC529-4365-4F8D-A3DE-1B91A186B866}" srcOrd="0" destOrd="0" presId="urn:microsoft.com/office/officeart/2016/7/layout/BasicLinearProcessNumbered"/>
    <dgm:cxn modelId="{1412B7F6-46AC-4F5C-813A-2B579DCF8B9E}" type="presOf" srcId="{6141DE08-0682-4D1B-A3B5-F42FE6717627}" destId="{8ABEB568-6025-4A76-ACF0-2E88F331E950}" srcOrd="1" destOrd="0" presId="urn:microsoft.com/office/officeart/2016/7/layout/BasicLinearProcessNumbered"/>
    <dgm:cxn modelId="{05F5A1AD-4AFE-410A-824B-5D4EC7E4F30B}" type="presParOf" srcId="{C4EF685B-1B3F-4DF1-AE58-D474A9984DCF}" destId="{C85F5014-99A2-4CCF-A22E-BDA5298C1C32}" srcOrd="0" destOrd="0" presId="urn:microsoft.com/office/officeart/2016/7/layout/BasicLinearProcessNumbered"/>
    <dgm:cxn modelId="{A1C3B65B-DBC2-460D-B2CF-11CAC3FF7673}" type="presParOf" srcId="{C85F5014-99A2-4CCF-A22E-BDA5298C1C32}" destId="{73A20092-0914-43E8-B097-592F67226991}" srcOrd="0" destOrd="0" presId="urn:microsoft.com/office/officeart/2016/7/layout/BasicLinearProcessNumbered"/>
    <dgm:cxn modelId="{48C79121-2423-4BA3-94EC-AAD6ED4E8D66}" type="presParOf" srcId="{C85F5014-99A2-4CCF-A22E-BDA5298C1C32}" destId="{0856F839-1D00-43A4-B9C3-5F07F4E3ED6A}" srcOrd="1" destOrd="0" presId="urn:microsoft.com/office/officeart/2016/7/layout/BasicLinearProcessNumbered"/>
    <dgm:cxn modelId="{C90EE1F3-0A5A-4854-8F0E-B6B85A14A247}" type="presParOf" srcId="{C85F5014-99A2-4CCF-A22E-BDA5298C1C32}" destId="{FF939085-E939-4AF8-A987-E9F7BD464769}" srcOrd="2" destOrd="0" presId="urn:microsoft.com/office/officeart/2016/7/layout/BasicLinearProcessNumbered"/>
    <dgm:cxn modelId="{1CFAD759-20ED-44FF-9FD2-C8DBD4E3FA55}" type="presParOf" srcId="{C85F5014-99A2-4CCF-A22E-BDA5298C1C32}" destId="{D2CFD071-C597-4B63-8B5E-78E2C842F9AD}" srcOrd="3" destOrd="0" presId="urn:microsoft.com/office/officeart/2016/7/layout/BasicLinearProcessNumbered"/>
    <dgm:cxn modelId="{C10418A6-1D1E-477F-849D-C810CB8977A7}" type="presParOf" srcId="{C4EF685B-1B3F-4DF1-AE58-D474A9984DCF}" destId="{2F1B47BA-416E-4320-9DB5-0F65BBFB0227}" srcOrd="1" destOrd="0" presId="urn:microsoft.com/office/officeart/2016/7/layout/BasicLinearProcessNumbered"/>
    <dgm:cxn modelId="{470FA527-3D5A-432A-A6F0-E3EC4FCCFC33}" type="presParOf" srcId="{C4EF685B-1B3F-4DF1-AE58-D474A9984DCF}" destId="{8ABEA395-4A14-4065-BA3A-C2895EDDB1A1}" srcOrd="2" destOrd="0" presId="urn:microsoft.com/office/officeart/2016/7/layout/BasicLinearProcessNumbered"/>
    <dgm:cxn modelId="{FD3D80EF-E835-4197-B9D1-791B2B30A1A6}" type="presParOf" srcId="{8ABEA395-4A14-4065-BA3A-C2895EDDB1A1}" destId="{F837E018-CF51-49A3-BBDB-BA639EB30548}" srcOrd="0" destOrd="0" presId="urn:microsoft.com/office/officeart/2016/7/layout/BasicLinearProcessNumbered"/>
    <dgm:cxn modelId="{FA00A114-C78E-40CA-BA4F-9DF80E187464}" type="presParOf" srcId="{8ABEA395-4A14-4065-BA3A-C2895EDDB1A1}" destId="{FF8871D8-8B56-453A-82EE-BBCAD463D471}" srcOrd="1" destOrd="0" presId="urn:microsoft.com/office/officeart/2016/7/layout/BasicLinearProcessNumbered"/>
    <dgm:cxn modelId="{D61012EE-08CF-4B2D-92FF-A37D2A030609}" type="presParOf" srcId="{8ABEA395-4A14-4065-BA3A-C2895EDDB1A1}" destId="{F8A472D7-3B5C-4C03-9AFA-6BB37A260D7E}" srcOrd="2" destOrd="0" presId="urn:microsoft.com/office/officeart/2016/7/layout/BasicLinearProcessNumbered"/>
    <dgm:cxn modelId="{5EE1AF39-B408-43D2-B174-B59DB84951CC}" type="presParOf" srcId="{8ABEA395-4A14-4065-BA3A-C2895EDDB1A1}" destId="{BDC1D2D5-078D-4BDC-BE21-26CD508CFAC3}" srcOrd="3" destOrd="0" presId="urn:microsoft.com/office/officeart/2016/7/layout/BasicLinearProcessNumbered"/>
    <dgm:cxn modelId="{CDAB5C3B-D012-409D-BFD1-28937320F71A}" type="presParOf" srcId="{C4EF685B-1B3F-4DF1-AE58-D474A9984DCF}" destId="{C3A5C400-BB10-465D-ACAB-709583003F9C}" srcOrd="3" destOrd="0" presId="urn:microsoft.com/office/officeart/2016/7/layout/BasicLinearProcessNumbered"/>
    <dgm:cxn modelId="{293EF348-2808-4497-9CD0-7AFB7DDFEEDA}" type="presParOf" srcId="{C4EF685B-1B3F-4DF1-AE58-D474A9984DCF}" destId="{98E4442A-D545-4917-A7F7-DCF9E88DD910}" srcOrd="4" destOrd="0" presId="urn:microsoft.com/office/officeart/2016/7/layout/BasicLinearProcessNumbered"/>
    <dgm:cxn modelId="{8BD9F69F-52E5-472E-AB2C-9957CE42CEDC}" type="presParOf" srcId="{98E4442A-D545-4917-A7F7-DCF9E88DD910}" destId="{32049ED4-F7BA-43FB-BC51-2DDB392D90FE}" srcOrd="0" destOrd="0" presId="urn:microsoft.com/office/officeart/2016/7/layout/BasicLinearProcessNumbered"/>
    <dgm:cxn modelId="{0E5F25D8-D7AC-4053-B887-8939E173704D}" type="presParOf" srcId="{98E4442A-D545-4917-A7F7-DCF9E88DD910}" destId="{355A3ED0-4CFA-4AB8-BEFA-03DF1D943C5D}" srcOrd="1" destOrd="0" presId="urn:microsoft.com/office/officeart/2016/7/layout/BasicLinearProcessNumbered"/>
    <dgm:cxn modelId="{0E0C9EE6-FEA5-4FE2-A6ED-AED096E28021}" type="presParOf" srcId="{98E4442A-D545-4917-A7F7-DCF9E88DD910}" destId="{7654346C-8C29-4B2E-ADF6-5CC7EAA04C59}" srcOrd="2" destOrd="0" presId="urn:microsoft.com/office/officeart/2016/7/layout/BasicLinearProcessNumbered"/>
    <dgm:cxn modelId="{6C39ECE3-B34D-42EC-B845-C0845373F5A8}" type="presParOf" srcId="{98E4442A-D545-4917-A7F7-DCF9E88DD910}" destId="{F47E0CA4-C83F-4B2D-8B35-E389DEE717AB}" srcOrd="3" destOrd="0" presId="urn:microsoft.com/office/officeart/2016/7/layout/BasicLinearProcessNumbered"/>
    <dgm:cxn modelId="{7E5C396F-EA5D-4CDD-88C9-B74B29CD08C6}" type="presParOf" srcId="{C4EF685B-1B3F-4DF1-AE58-D474A9984DCF}" destId="{0A1D1897-A811-4C2E-8F7E-853DF648F393}" srcOrd="5" destOrd="0" presId="urn:microsoft.com/office/officeart/2016/7/layout/BasicLinearProcessNumbered"/>
    <dgm:cxn modelId="{C393B70C-C48E-4CC3-B1F0-C12714B1D328}" type="presParOf" srcId="{C4EF685B-1B3F-4DF1-AE58-D474A9984DCF}" destId="{26DFCA31-D491-4853-BA03-44BD3A33DA18}" srcOrd="6" destOrd="0" presId="urn:microsoft.com/office/officeart/2016/7/layout/BasicLinearProcessNumbered"/>
    <dgm:cxn modelId="{1BF2A512-754A-4CC1-9FB3-7B06CA15CE6B}" type="presParOf" srcId="{26DFCA31-D491-4853-BA03-44BD3A33DA18}" destId="{10B4D4C3-F2B6-4956-A2FB-5660CFB67164}" srcOrd="0" destOrd="0" presId="urn:microsoft.com/office/officeart/2016/7/layout/BasicLinearProcessNumbered"/>
    <dgm:cxn modelId="{E503DC22-F091-4633-985E-B854AE995624}" type="presParOf" srcId="{26DFCA31-D491-4853-BA03-44BD3A33DA18}" destId="{77F6A22F-ACDD-4BFC-A809-4A3C269F74DC}" srcOrd="1" destOrd="0" presId="urn:microsoft.com/office/officeart/2016/7/layout/BasicLinearProcessNumbered"/>
    <dgm:cxn modelId="{AFC57223-963F-411F-B7DB-F3C9EBF18755}" type="presParOf" srcId="{26DFCA31-D491-4853-BA03-44BD3A33DA18}" destId="{B1498E52-5168-4E2B-AE2C-285168941C29}" srcOrd="2" destOrd="0" presId="urn:microsoft.com/office/officeart/2016/7/layout/BasicLinearProcessNumbered"/>
    <dgm:cxn modelId="{C983CD8C-5956-44C3-8FE6-99E6377D1814}" type="presParOf" srcId="{26DFCA31-D491-4853-BA03-44BD3A33DA18}" destId="{8ABEB568-6025-4A76-ACF0-2E88F331E950}" srcOrd="3" destOrd="0" presId="urn:microsoft.com/office/officeart/2016/7/layout/BasicLinearProcessNumbered"/>
    <dgm:cxn modelId="{73C0BB4B-6E8D-4D67-BD3D-118FBC252BB1}" type="presParOf" srcId="{C4EF685B-1B3F-4DF1-AE58-D474A9984DCF}" destId="{1E0E80F3-4AFE-4894-B403-40732AE7E7CD}" srcOrd="7" destOrd="0" presId="urn:microsoft.com/office/officeart/2016/7/layout/BasicLinearProcessNumbered"/>
    <dgm:cxn modelId="{11EA8A02-474F-43FF-B503-61D58D5C319D}" type="presParOf" srcId="{C4EF685B-1B3F-4DF1-AE58-D474A9984DCF}" destId="{429720B7-3C28-482C-B383-FE09207A66A1}" srcOrd="8" destOrd="0" presId="urn:microsoft.com/office/officeart/2016/7/layout/BasicLinearProcessNumbered"/>
    <dgm:cxn modelId="{EF42901B-D366-4943-9938-F41C47B9067F}" type="presParOf" srcId="{429720B7-3C28-482C-B383-FE09207A66A1}" destId="{C5A55C66-A1B4-442D-B582-65B253C262EB}" srcOrd="0" destOrd="0" presId="urn:microsoft.com/office/officeart/2016/7/layout/BasicLinearProcessNumbered"/>
    <dgm:cxn modelId="{90FBBE99-84B9-4DA6-98B9-A296B21468D0}" type="presParOf" srcId="{429720B7-3C28-482C-B383-FE09207A66A1}" destId="{59C78843-B3AC-4A09-A7B0-5BD519F2153D}" srcOrd="1" destOrd="0" presId="urn:microsoft.com/office/officeart/2016/7/layout/BasicLinearProcessNumbered"/>
    <dgm:cxn modelId="{C2E8B058-2DE8-48E5-9418-71B78082A39B}" type="presParOf" srcId="{429720B7-3C28-482C-B383-FE09207A66A1}" destId="{A916E000-BA6A-4969-98EF-0660792534FC}" srcOrd="2" destOrd="0" presId="urn:microsoft.com/office/officeart/2016/7/layout/BasicLinearProcessNumbered"/>
    <dgm:cxn modelId="{09440A4C-C4E7-483F-ADE6-CBCB6E8E9AC0}" type="presParOf" srcId="{429720B7-3C28-482C-B383-FE09207A66A1}" destId="{FB9EE303-8CAB-44F9-A950-F5421F340B79}" srcOrd="3" destOrd="0" presId="urn:microsoft.com/office/officeart/2016/7/layout/BasicLinearProcessNumbered"/>
    <dgm:cxn modelId="{B5333C5F-5137-4619-ADD5-1FBDF3A7662B}" type="presParOf" srcId="{C4EF685B-1B3F-4DF1-AE58-D474A9984DCF}" destId="{EF99D644-C72E-4F53-9E4A-0DF6B51E6E99}" srcOrd="9" destOrd="0" presId="urn:microsoft.com/office/officeart/2016/7/layout/BasicLinearProcessNumbered"/>
    <dgm:cxn modelId="{F6A0B1F7-FD4D-429A-96B1-C3C4FB06ABC6}" type="presParOf" srcId="{C4EF685B-1B3F-4DF1-AE58-D474A9984DCF}" destId="{1CC6820F-204A-4381-90FD-F8FCF382FE03}" srcOrd="10" destOrd="0" presId="urn:microsoft.com/office/officeart/2016/7/layout/BasicLinearProcessNumbered"/>
    <dgm:cxn modelId="{CADC2EEE-820A-4E2F-9CDB-9E7BF903BD91}" type="presParOf" srcId="{1CC6820F-204A-4381-90FD-F8FCF382FE03}" destId="{6B1CE9B0-B1D3-47CB-A15E-9E430782D452}" srcOrd="0" destOrd="0" presId="urn:microsoft.com/office/officeart/2016/7/layout/BasicLinearProcessNumbered"/>
    <dgm:cxn modelId="{ADE568DA-F630-4CDB-9E07-89B4CDA452A4}" type="presParOf" srcId="{1CC6820F-204A-4381-90FD-F8FCF382FE03}" destId="{AF43DBAF-3190-4E6C-8259-C656DF6820EB}" srcOrd="1" destOrd="0" presId="urn:microsoft.com/office/officeart/2016/7/layout/BasicLinearProcessNumbered"/>
    <dgm:cxn modelId="{6E0C3499-E2BC-40CC-A77E-6DA9D91235C9}" type="presParOf" srcId="{1CC6820F-204A-4381-90FD-F8FCF382FE03}" destId="{755937B4-456C-465E-9691-47E4D4AEF396}" srcOrd="2" destOrd="0" presId="urn:microsoft.com/office/officeart/2016/7/layout/BasicLinearProcessNumbered"/>
    <dgm:cxn modelId="{9948AFD9-0325-4F32-9A2C-4AD5EDD34755}" type="presParOf" srcId="{1CC6820F-204A-4381-90FD-F8FCF382FE03}" destId="{C4E1A3ED-B915-4125-8BAA-CFD9B6E9FBE3}" srcOrd="3" destOrd="0" presId="urn:microsoft.com/office/officeart/2016/7/layout/BasicLinearProcessNumbered"/>
    <dgm:cxn modelId="{C23497DD-69EA-4ADA-B69B-FE39ECACD897}" type="presParOf" srcId="{C4EF685B-1B3F-4DF1-AE58-D474A9984DCF}" destId="{DD70BE8A-79D4-4A53-92CC-82282ACD0AE3}" srcOrd="11" destOrd="0" presId="urn:microsoft.com/office/officeart/2016/7/layout/BasicLinearProcessNumbered"/>
    <dgm:cxn modelId="{26B651A7-BBA8-409B-BAA6-2462AE034C40}" type="presParOf" srcId="{C4EF685B-1B3F-4DF1-AE58-D474A9984DCF}" destId="{0173B86C-563E-4DB7-9EF7-8A501818FDCB}" srcOrd="12" destOrd="0" presId="urn:microsoft.com/office/officeart/2016/7/layout/BasicLinearProcessNumbered"/>
    <dgm:cxn modelId="{46C59CE9-CC52-4258-AEC3-25E2D8C330FC}" type="presParOf" srcId="{0173B86C-563E-4DB7-9EF7-8A501818FDCB}" destId="{BA20122F-8725-4DFA-BF1C-9310E16D4EF9}" srcOrd="0" destOrd="0" presId="urn:microsoft.com/office/officeart/2016/7/layout/BasicLinearProcessNumbered"/>
    <dgm:cxn modelId="{615BCC94-FD83-49DD-864B-98476C86560A}" type="presParOf" srcId="{0173B86C-563E-4DB7-9EF7-8A501818FDCB}" destId="{AF4AB8EC-253F-4359-8CAD-E2FB8D542894}" srcOrd="1" destOrd="0" presId="urn:microsoft.com/office/officeart/2016/7/layout/BasicLinearProcessNumbered"/>
    <dgm:cxn modelId="{FDA7D35F-6A8F-4822-A208-F04FF4B738EE}" type="presParOf" srcId="{0173B86C-563E-4DB7-9EF7-8A501818FDCB}" destId="{5650BA1B-2D81-4151-A11C-2EA70FA5DF77}" srcOrd="2" destOrd="0" presId="urn:microsoft.com/office/officeart/2016/7/layout/BasicLinearProcessNumbered"/>
    <dgm:cxn modelId="{90E0ED79-5163-46B7-A52E-B98BD4FFCD4E}" type="presParOf" srcId="{0173B86C-563E-4DB7-9EF7-8A501818FDCB}" destId="{FE043F1C-4FBB-4F0C-AE56-1F1353507598}" srcOrd="3" destOrd="0" presId="urn:microsoft.com/office/officeart/2016/7/layout/BasicLinearProcessNumbered"/>
    <dgm:cxn modelId="{6A910D38-EF41-406D-B089-4E5BB9208F74}" type="presParOf" srcId="{C4EF685B-1B3F-4DF1-AE58-D474A9984DCF}" destId="{E46ABA79-5C17-43B7-8591-B36391C3A19D}" srcOrd="13" destOrd="0" presId="urn:microsoft.com/office/officeart/2016/7/layout/BasicLinearProcessNumbered"/>
    <dgm:cxn modelId="{A17C543E-0728-48A6-9F3C-116916552228}" type="presParOf" srcId="{C4EF685B-1B3F-4DF1-AE58-D474A9984DCF}" destId="{D72A59A4-F8D0-4B8A-BEFD-6EBE18F98606}" srcOrd="14" destOrd="0" presId="urn:microsoft.com/office/officeart/2016/7/layout/BasicLinearProcessNumbered"/>
    <dgm:cxn modelId="{14A3E60D-64B4-490E-B2E2-A5BC61438D8E}" type="presParOf" srcId="{D72A59A4-F8D0-4B8A-BEFD-6EBE18F98606}" destId="{9A881C2C-27B2-4E36-B6BB-FF1BA509A98F}" srcOrd="0" destOrd="0" presId="urn:microsoft.com/office/officeart/2016/7/layout/BasicLinearProcessNumbered"/>
    <dgm:cxn modelId="{8CD57DC6-5C28-41EE-9EDB-815B9EB7E274}" type="presParOf" srcId="{D72A59A4-F8D0-4B8A-BEFD-6EBE18F98606}" destId="{45BDC529-4365-4F8D-A3DE-1B91A186B866}" srcOrd="1" destOrd="0" presId="urn:microsoft.com/office/officeart/2016/7/layout/BasicLinearProcessNumbered"/>
    <dgm:cxn modelId="{1FD1BE6B-CC7A-4EA7-A071-140D2A26C113}" type="presParOf" srcId="{D72A59A4-F8D0-4B8A-BEFD-6EBE18F98606}" destId="{A1D2A6E2-15C1-4F0A-97CE-013154BF252A}" srcOrd="2" destOrd="0" presId="urn:microsoft.com/office/officeart/2016/7/layout/BasicLinearProcessNumbered"/>
    <dgm:cxn modelId="{0EE7AF87-01DF-4ED3-AAD5-17F9EA588066}" type="presParOf" srcId="{D72A59A4-F8D0-4B8A-BEFD-6EBE18F98606}" destId="{F387BE3A-D7BB-422C-8FDE-4AA8ADCD4D72}"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5A0A35-F8F2-4A63-AF3C-51019B3076D1}">
      <dsp:nvSpPr>
        <dsp:cNvPr id="0" name=""/>
        <dsp:cNvSpPr/>
      </dsp:nvSpPr>
      <dsp:spPr>
        <a:xfrm>
          <a:off x="7143" y="1001183"/>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Define Methods to extract data from Response</a:t>
          </a:r>
        </a:p>
      </dsp:txBody>
      <dsp:txXfrm>
        <a:off x="44665" y="1038705"/>
        <a:ext cx="2060143" cy="1206068"/>
      </dsp:txXfrm>
    </dsp:sp>
    <dsp:sp modelId="{01162F3D-2FDD-4036-97C8-B5CD19054463}">
      <dsp:nvSpPr>
        <dsp:cNvPr id="0" name=""/>
        <dsp:cNvSpPr/>
      </dsp:nvSpPr>
      <dsp:spPr>
        <a:xfrm>
          <a:off x="2330227" y="1376976"/>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2330227" y="1482881"/>
        <a:ext cx="316861" cy="317716"/>
      </dsp:txXfrm>
    </dsp:sp>
    <dsp:sp modelId="{8D6980A6-304F-4525-948B-3E097073A32C}">
      <dsp:nvSpPr>
        <dsp:cNvPr id="0" name=""/>
        <dsp:cNvSpPr/>
      </dsp:nvSpPr>
      <dsp:spPr>
        <a:xfrm>
          <a:off x="2996406" y="1001183"/>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GET request from REST API</a:t>
          </a:r>
        </a:p>
      </dsp:txBody>
      <dsp:txXfrm>
        <a:off x="3033928" y="1038705"/>
        <a:ext cx="2060143" cy="1206068"/>
      </dsp:txXfrm>
    </dsp:sp>
    <dsp:sp modelId="{675C4C57-C5BC-4C4C-99B6-189E297FD86D}">
      <dsp:nvSpPr>
        <dsp:cNvPr id="0" name=""/>
        <dsp:cNvSpPr/>
      </dsp:nvSpPr>
      <dsp:spPr>
        <a:xfrm>
          <a:off x="5319490" y="1376976"/>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5319490" y="1482881"/>
        <a:ext cx="316861" cy="317716"/>
      </dsp:txXfrm>
    </dsp:sp>
    <dsp:sp modelId="{382B3F9F-22AD-49E7-B0A2-15EA56A3E251}">
      <dsp:nvSpPr>
        <dsp:cNvPr id="0" name=""/>
        <dsp:cNvSpPr/>
      </dsp:nvSpPr>
      <dsp:spPr>
        <a:xfrm>
          <a:off x="5985668" y="1001183"/>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Normalize response JSON and convert to dataframe</a:t>
          </a:r>
          <a:endParaRPr lang="en-US" sz="1300" kern="1200" dirty="0"/>
        </a:p>
      </dsp:txBody>
      <dsp:txXfrm>
        <a:off x="6023190" y="1038705"/>
        <a:ext cx="2060143" cy="1206068"/>
      </dsp:txXfrm>
    </dsp:sp>
    <dsp:sp modelId="{6FF7196D-3F5D-4320-9C0F-A75CF541D2A5}">
      <dsp:nvSpPr>
        <dsp:cNvPr id="0" name=""/>
        <dsp:cNvSpPr/>
      </dsp:nvSpPr>
      <dsp:spPr>
        <a:xfrm rot="5400000">
          <a:off x="6826932" y="2431759"/>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6894404" y="2470192"/>
        <a:ext cx="317716" cy="316861"/>
      </dsp:txXfrm>
    </dsp:sp>
    <dsp:sp modelId="{31CE89E8-02CF-42D0-A1CE-38979CD5692C}">
      <dsp:nvSpPr>
        <dsp:cNvPr id="0" name=""/>
        <dsp:cNvSpPr/>
      </dsp:nvSpPr>
      <dsp:spPr>
        <a:xfrm>
          <a:off x="5985668" y="3136371"/>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Create Global Variables and populate using our defined methods</a:t>
          </a:r>
        </a:p>
      </dsp:txBody>
      <dsp:txXfrm>
        <a:off x="6023190" y="3173893"/>
        <a:ext cx="2060143" cy="1206068"/>
      </dsp:txXfrm>
    </dsp:sp>
    <dsp:sp modelId="{59276965-FFBA-46A0-920E-B902BF80C884}">
      <dsp:nvSpPr>
        <dsp:cNvPr id="0" name=""/>
        <dsp:cNvSpPr/>
      </dsp:nvSpPr>
      <dsp:spPr>
        <a:xfrm rot="10800000">
          <a:off x="5345112" y="3512163"/>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5480910" y="3618068"/>
        <a:ext cx="316861" cy="317716"/>
      </dsp:txXfrm>
    </dsp:sp>
    <dsp:sp modelId="{D97AE04A-4D4A-40A0-9EF0-E35CDB681474}">
      <dsp:nvSpPr>
        <dsp:cNvPr id="0" name=""/>
        <dsp:cNvSpPr/>
      </dsp:nvSpPr>
      <dsp:spPr>
        <a:xfrm>
          <a:off x="2996406" y="3136370"/>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Data Wrangling (Filter to only include Falcon 9 boosters, remove unwanted columns, replace </a:t>
          </a:r>
          <a:r>
            <a:rPr lang="en-US" sz="1300" kern="1200" dirty="0" err="1"/>
            <a:t>NaN</a:t>
          </a:r>
          <a:r>
            <a:rPr lang="en-US" sz="1300" kern="1200" dirty="0"/>
            <a:t> values with average)</a:t>
          </a:r>
        </a:p>
      </dsp:txBody>
      <dsp:txXfrm>
        <a:off x="3033928" y="3173892"/>
        <a:ext cx="2060143" cy="1206068"/>
      </dsp:txXfrm>
    </dsp:sp>
    <dsp:sp modelId="{28FD3032-0AAF-438A-BEC7-3DA014BAFD72}">
      <dsp:nvSpPr>
        <dsp:cNvPr id="0" name=""/>
        <dsp:cNvSpPr/>
      </dsp:nvSpPr>
      <dsp:spPr>
        <a:xfrm rot="10800000">
          <a:off x="2355850" y="3512163"/>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2491648" y="3618068"/>
        <a:ext cx="316861" cy="317716"/>
      </dsp:txXfrm>
    </dsp:sp>
    <dsp:sp modelId="{A1D10587-3D46-4043-BB54-AD336B129F49}">
      <dsp:nvSpPr>
        <dsp:cNvPr id="0" name=""/>
        <dsp:cNvSpPr/>
      </dsp:nvSpPr>
      <dsp:spPr>
        <a:xfrm>
          <a:off x="7143" y="3136370"/>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Export to CSV for use in EDA</a:t>
          </a:r>
          <a:endParaRPr lang="en-US" sz="1300" kern="1200" dirty="0"/>
        </a:p>
      </dsp:txBody>
      <dsp:txXfrm>
        <a:off x="44665" y="3173892"/>
        <a:ext cx="2060143" cy="12060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747534-623D-4183-9C49-393B629C711A}">
      <dsp:nvSpPr>
        <dsp:cNvPr id="0" name=""/>
        <dsp:cNvSpPr/>
      </dsp:nvSpPr>
      <dsp:spPr>
        <a:xfrm>
          <a:off x="811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Request the Falcon9 Launch Wiki page from its URL</a:t>
          </a:r>
          <a:endParaRPr lang="en-US" sz="2100" kern="1200" dirty="0"/>
        </a:p>
      </dsp:txBody>
      <dsp:txXfrm>
        <a:off x="50763" y="582888"/>
        <a:ext cx="2341381" cy="1370712"/>
      </dsp:txXfrm>
    </dsp:sp>
    <dsp:sp modelId="{D282CD0A-8A4B-48A7-976A-A3A30BF78575}">
      <dsp:nvSpPr>
        <dsp:cNvPr id="0" name=""/>
        <dsp:cNvSpPr/>
      </dsp:nvSpPr>
      <dsp:spPr>
        <a:xfrm>
          <a:off x="2648337" y="967337"/>
          <a:ext cx="514454" cy="6018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648337" y="1087700"/>
        <a:ext cx="360118" cy="361088"/>
      </dsp:txXfrm>
    </dsp:sp>
    <dsp:sp modelId="{ECAD2AA9-7637-443F-8588-C9886B51C7DD}">
      <dsp:nvSpPr>
        <dsp:cNvPr id="0" name=""/>
        <dsp:cNvSpPr/>
      </dsp:nvSpPr>
      <dsp:spPr>
        <a:xfrm>
          <a:off x="340545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Extract all column/variable names from the HTML table header</a:t>
          </a:r>
          <a:endParaRPr lang="en-US" sz="2100" kern="1200" dirty="0"/>
        </a:p>
      </dsp:txBody>
      <dsp:txXfrm>
        <a:off x="3448103" y="582888"/>
        <a:ext cx="2341381" cy="1370712"/>
      </dsp:txXfrm>
    </dsp:sp>
    <dsp:sp modelId="{E116D7EC-355D-446A-B187-3B41F6D09E4E}">
      <dsp:nvSpPr>
        <dsp:cNvPr id="0" name=""/>
        <dsp:cNvSpPr/>
      </dsp:nvSpPr>
      <dsp:spPr>
        <a:xfrm>
          <a:off x="6045677" y="967337"/>
          <a:ext cx="514454" cy="6018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045677" y="1087700"/>
        <a:ext cx="360118" cy="361088"/>
      </dsp:txXfrm>
    </dsp:sp>
    <dsp:sp modelId="{6B3630C0-4348-486F-BC8B-A633BE87C943}">
      <dsp:nvSpPr>
        <dsp:cNvPr id="0" name=""/>
        <dsp:cNvSpPr/>
      </dsp:nvSpPr>
      <dsp:spPr>
        <a:xfrm>
          <a:off x="680279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Create a data frame by parsing the launch HTML tables</a:t>
          </a:r>
          <a:endParaRPr lang="en-US" sz="2100" kern="1200" dirty="0"/>
        </a:p>
      </dsp:txBody>
      <dsp:txXfrm>
        <a:off x="6845443" y="582888"/>
        <a:ext cx="2341381" cy="137071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747534-623D-4183-9C49-393B629C711A}">
      <dsp:nvSpPr>
        <dsp:cNvPr id="0" name=""/>
        <dsp:cNvSpPr/>
      </dsp:nvSpPr>
      <dsp:spPr>
        <a:xfrm>
          <a:off x="811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Request the Falcon9 Launch Wiki page from its URL</a:t>
          </a:r>
          <a:endParaRPr lang="en-US" sz="2100" kern="1200" dirty="0"/>
        </a:p>
      </dsp:txBody>
      <dsp:txXfrm>
        <a:off x="50763" y="582888"/>
        <a:ext cx="2341381" cy="1370712"/>
      </dsp:txXfrm>
    </dsp:sp>
    <dsp:sp modelId="{D282CD0A-8A4B-48A7-976A-A3A30BF78575}">
      <dsp:nvSpPr>
        <dsp:cNvPr id="0" name=""/>
        <dsp:cNvSpPr/>
      </dsp:nvSpPr>
      <dsp:spPr>
        <a:xfrm>
          <a:off x="2648337" y="967337"/>
          <a:ext cx="514454" cy="6018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648337" y="1087700"/>
        <a:ext cx="360118" cy="361088"/>
      </dsp:txXfrm>
    </dsp:sp>
    <dsp:sp modelId="{ECAD2AA9-7637-443F-8588-C9886B51C7DD}">
      <dsp:nvSpPr>
        <dsp:cNvPr id="0" name=""/>
        <dsp:cNvSpPr/>
      </dsp:nvSpPr>
      <dsp:spPr>
        <a:xfrm>
          <a:off x="340545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Extract all column/variable names from the HTML table header</a:t>
          </a:r>
          <a:endParaRPr lang="en-US" sz="2100" kern="1200" dirty="0"/>
        </a:p>
      </dsp:txBody>
      <dsp:txXfrm>
        <a:off x="3448103" y="582888"/>
        <a:ext cx="2341381" cy="1370712"/>
      </dsp:txXfrm>
    </dsp:sp>
    <dsp:sp modelId="{E116D7EC-355D-446A-B187-3B41F6D09E4E}">
      <dsp:nvSpPr>
        <dsp:cNvPr id="0" name=""/>
        <dsp:cNvSpPr/>
      </dsp:nvSpPr>
      <dsp:spPr>
        <a:xfrm>
          <a:off x="6045677" y="967337"/>
          <a:ext cx="514454" cy="6018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045677" y="1087700"/>
        <a:ext cx="360118" cy="361088"/>
      </dsp:txXfrm>
    </dsp:sp>
    <dsp:sp modelId="{6B3630C0-4348-486F-BC8B-A633BE87C943}">
      <dsp:nvSpPr>
        <dsp:cNvPr id="0" name=""/>
        <dsp:cNvSpPr/>
      </dsp:nvSpPr>
      <dsp:spPr>
        <a:xfrm>
          <a:off x="6802798" y="540243"/>
          <a:ext cx="2426671" cy="1456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Create a data frame by parsing the launch HTML tables</a:t>
          </a:r>
          <a:endParaRPr lang="en-US" sz="2100" kern="1200" dirty="0"/>
        </a:p>
      </dsp:txBody>
      <dsp:txXfrm>
        <a:off x="6845443" y="582888"/>
        <a:ext cx="2341381" cy="13707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A20092-0914-43E8-B097-592F67226991}">
      <dsp:nvSpPr>
        <dsp:cNvPr id="0" name=""/>
        <dsp:cNvSpPr/>
      </dsp:nvSpPr>
      <dsp:spPr>
        <a:xfrm>
          <a:off x="3351"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a:t>Display total mass launched by NASA (CRS)</a:t>
          </a:r>
        </a:p>
      </dsp:txBody>
      <dsp:txXfrm>
        <a:off x="3351" y="1403460"/>
        <a:ext cx="1189974" cy="2215996"/>
      </dsp:txXfrm>
    </dsp:sp>
    <dsp:sp modelId="{0856F839-1D00-43A4-B9C3-5F07F4E3ED6A}">
      <dsp:nvSpPr>
        <dsp:cNvPr id="0" name=""/>
        <dsp:cNvSpPr/>
      </dsp:nvSpPr>
      <dsp:spPr>
        <a:xfrm>
          <a:off x="348443"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1</a:t>
          </a:r>
        </a:p>
      </dsp:txBody>
      <dsp:txXfrm>
        <a:off x="421635" y="1253465"/>
        <a:ext cx="353405" cy="353405"/>
      </dsp:txXfrm>
    </dsp:sp>
    <dsp:sp modelId="{FF939085-E939-4AF8-A987-E9F7BD464769}">
      <dsp:nvSpPr>
        <dsp:cNvPr id="0" name=""/>
        <dsp:cNvSpPr/>
      </dsp:nvSpPr>
      <dsp:spPr>
        <a:xfrm>
          <a:off x="0"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37E018-CF51-49A3-BBDB-BA639EB30548}">
      <dsp:nvSpPr>
        <dsp:cNvPr id="0" name=""/>
        <dsp:cNvSpPr/>
      </dsp:nvSpPr>
      <dsp:spPr>
        <a:xfrm>
          <a:off x="1312323"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Display average mass carried by an F9 V1.1 booster</a:t>
          </a:r>
        </a:p>
      </dsp:txBody>
      <dsp:txXfrm>
        <a:off x="1312323" y="1403460"/>
        <a:ext cx="1189974" cy="2215996"/>
      </dsp:txXfrm>
    </dsp:sp>
    <dsp:sp modelId="{FF8871D8-8B56-453A-82EE-BBCAD463D471}">
      <dsp:nvSpPr>
        <dsp:cNvPr id="0" name=""/>
        <dsp:cNvSpPr/>
      </dsp:nvSpPr>
      <dsp:spPr>
        <a:xfrm>
          <a:off x="1657416"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2</a:t>
          </a:r>
        </a:p>
      </dsp:txBody>
      <dsp:txXfrm>
        <a:off x="1730608" y="1253465"/>
        <a:ext cx="353405" cy="353405"/>
      </dsp:txXfrm>
    </dsp:sp>
    <dsp:sp modelId="{F8A472D7-3B5C-4C03-9AFA-6BB37A260D7E}">
      <dsp:nvSpPr>
        <dsp:cNvPr id="0" name=""/>
        <dsp:cNvSpPr/>
      </dsp:nvSpPr>
      <dsp:spPr>
        <a:xfrm>
          <a:off x="1308967"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049ED4-F7BA-43FB-BC51-2DDB392D90FE}">
      <dsp:nvSpPr>
        <dsp:cNvPr id="0" name=""/>
        <dsp:cNvSpPr/>
      </dsp:nvSpPr>
      <dsp:spPr>
        <a:xfrm>
          <a:off x="2621295"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List date of first successful ground landing pad outcome</a:t>
          </a:r>
        </a:p>
      </dsp:txBody>
      <dsp:txXfrm>
        <a:off x="2621295" y="1403460"/>
        <a:ext cx="1189974" cy="2215996"/>
      </dsp:txXfrm>
    </dsp:sp>
    <dsp:sp modelId="{355A3ED0-4CFA-4AB8-BEFA-03DF1D943C5D}">
      <dsp:nvSpPr>
        <dsp:cNvPr id="0" name=""/>
        <dsp:cNvSpPr/>
      </dsp:nvSpPr>
      <dsp:spPr>
        <a:xfrm>
          <a:off x="2966388"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3</a:t>
          </a:r>
        </a:p>
      </dsp:txBody>
      <dsp:txXfrm>
        <a:off x="3039580" y="1253465"/>
        <a:ext cx="353405" cy="353405"/>
      </dsp:txXfrm>
    </dsp:sp>
    <dsp:sp modelId="{7654346C-8C29-4B2E-ADF6-5CC7EAA04C59}">
      <dsp:nvSpPr>
        <dsp:cNvPr id="0" name=""/>
        <dsp:cNvSpPr/>
      </dsp:nvSpPr>
      <dsp:spPr>
        <a:xfrm>
          <a:off x="2617939"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B4D4C3-F2B6-4956-A2FB-5660CFB67164}">
      <dsp:nvSpPr>
        <dsp:cNvPr id="0" name=""/>
        <dsp:cNvSpPr/>
      </dsp:nvSpPr>
      <dsp:spPr>
        <a:xfrm>
          <a:off x="3930267"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List the names of the boosters which have success in drone ship and have payload mass greater than 4000 but less than 6000</a:t>
          </a:r>
        </a:p>
      </dsp:txBody>
      <dsp:txXfrm>
        <a:off x="3930267" y="1403460"/>
        <a:ext cx="1189974" cy="2215996"/>
      </dsp:txXfrm>
    </dsp:sp>
    <dsp:sp modelId="{77F6A22F-ACDD-4BFC-A809-4A3C269F74DC}">
      <dsp:nvSpPr>
        <dsp:cNvPr id="0" name=""/>
        <dsp:cNvSpPr/>
      </dsp:nvSpPr>
      <dsp:spPr>
        <a:xfrm>
          <a:off x="4275360"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4</a:t>
          </a:r>
        </a:p>
      </dsp:txBody>
      <dsp:txXfrm>
        <a:off x="4348552" y="1253465"/>
        <a:ext cx="353405" cy="353405"/>
      </dsp:txXfrm>
    </dsp:sp>
    <dsp:sp modelId="{B1498E52-5168-4E2B-AE2C-285168941C29}">
      <dsp:nvSpPr>
        <dsp:cNvPr id="0" name=""/>
        <dsp:cNvSpPr/>
      </dsp:nvSpPr>
      <dsp:spPr>
        <a:xfrm>
          <a:off x="3926912"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A55C66-A1B4-442D-B582-65B253C262EB}">
      <dsp:nvSpPr>
        <dsp:cNvPr id="0" name=""/>
        <dsp:cNvSpPr/>
      </dsp:nvSpPr>
      <dsp:spPr>
        <a:xfrm>
          <a:off x="5239240"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List the total number of successful and failure mission outcomes</a:t>
          </a:r>
        </a:p>
      </dsp:txBody>
      <dsp:txXfrm>
        <a:off x="5239240" y="1403460"/>
        <a:ext cx="1189974" cy="2215996"/>
      </dsp:txXfrm>
    </dsp:sp>
    <dsp:sp modelId="{59C78843-B3AC-4A09-A7B0-5BD519F2153D}">
      <dsp:nvSpPr>
        <dsp:cNvPr id="0" name=""/>
        <dsp:cNvSpPr/>
      </dsp:nvSpPr>
      <dsp:spPr>
        <a:xfrm>
          <a:off x="5584332"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5</a:t>
          </a:r>
        </a:p>
      </dsp:txBody>
      <dsp:txXfrm>
        <a:off x="5657524" y="1253465"/>
        <a:ext cx="353405" cy="353405"/>
      </dsp:txXfrm>
    </dsp:sp>
    <dsp:sp modelId="{A916E000-BA6A-4969-98EF-0660792534FC}">
      <dsp:nvSpPr>
        <dsp:cNvPr id="0" name=""/>
        <dsp:cNvSpPr/>
      </dsp:nvSpPr>
      <dsp:spPr>
        <a:xfrm>
          <a:off x="5235884"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1CE9B0-B1D3-47CB-A15E-9E430782D452}">
      <dsp:nvSpPr>
        <dsp:cNvPr id="0" name=""/>
        <dsp:cNvSpPr/>
      </dsp:nvSpPr>
      <dsp:spPr>
        <a:xfrm>
          <a:off x="6548212"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List all the </a:t>
          </a:r>
          <a:r>
            <a:rPr lang="en-US" sz="1100" kern="1200" dirty="0" err="1"/>
            <a:t>booster_versions</a:t>
          </a:r>
          <a:r>
            <a:rPr lang="en-US" sz="1100" kern="1200" dirty="0"/>
            <a:t> that have carried the maximum payload mass</a:t>
          </a:r>
        </a:p>
      </dsp:txBody>
      <dsp:txXfrm>
        <a:off x="6548212" y="1403460"/>
        <a:ext cx="1189974" cy="2215996"/>
      </dsp:txXfrm>
    </dsp:sp>
    <dsp:sp modelId="{AF43DBAF-3190-4E6C-8259-C656DF6820EB}">
      <dsp:nvSpPr>
        <dsp:cNvPr id="0" name=""/>
        <dsp:cNvSpPr/>
      </dsp:nvSpPr>
      <dsp:spPr>
        <a:xfrm>
          <a:off x="6893305"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6</a:t>
          </a:r>
        </a:p>
      </dsp:txBody>
      <dsp:txXfrm>
        <a:off x="6966497" y="1253465"/>
        <a:ext cx="353405" cy="353405"/>
      </dsp:txXfrm>
    </dsp:sp>
    <dsp:sp modelId="{755937B4-456C-465E-9691-47E4D4AEF396}">
      <dsp:nvSpPr>
        <dsp:cNvPr id="0" name=""/>
        <dsp:cNvSpPr/>
      </dsp:nvSpPr>
      <dsp:spPr>
        <a:xfrm>
          <a:off x="6544856"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20122F-8725-4DFA-BF1C-9310E16D4EF9}">
      <dsp:nvSpPr>
        <dsp:cNvPr id="0" name=""/>
        <dsp:cNvSpPr/>
      </dsp:nvSpPr>
      <dsp:spPr>
        <a:xfrm>
          <a:off x="7857184"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List the records which will display the month names, failure </a:t>
          </a:r>
          <a:r>
            <a:rPr lang="en-US" sz="1100" kern="1200" dirty="0" err="1"/>
            <a:t>landing_outcomes</a:t>
          </a:r>
          <a:r>
            <a:rPr lang="en-US" sz="1100" kern="1200" dirty="0"/>
            <a:t> in drone ship ,booster versions, </a:t>
          </a:r>
          <a:r>
            <a:rPr lang="en-US" sz="1100" kern="1200" dirty="0" err="1"/>
            <a:t>launch_site</a:t>
          </a:r>
          <a:r>
            <a:rPr lang="en-US" sz="1100" kern="1200" dirty="0"/>
            <a:t> for the months in year 2015</a:t>
          </a:r>
        </a:p>
      </dsp:txBody>
      <dsp:txXfrm>
        <a:off x="7857184" y="1403460"/>
        <a:ext cx="1189974" cy="2215996"/>
      </dsp:txXfrm>
    </dsp:sp>
    <dsp:sp modelId="{AF4AB8EC-253F-4359-8CAD-E2FB8D542894}">
      <dsp:nvSpPr>
        <dsp:cNvPr id="0" name=""/>
        <dsp:cNvSpPr/>
      </dsp:nvSpPr>
      <dsp:spPr>
        <a:xfrm>
          <a:off x="8202277"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7</a:t>
          </a:r>
        </a:p>
      </dsp:txBody>
      <dsp:txXfrm>
        <a:off x="8275469" y="1253465"/>
        <a:ext cx="353405" cy="353405"/>
      </dsp:txXfrm>
    </dsp:sp>
    <dsp:sp modelId="{5650BA1B-2D81-4151-A11C-2EA70FA5DF77}">
      <dsp:nvSpPr>
        <dsp:cNvPr id="0" name=""/>
        <dsp:cNvSpPr/>
      </dsp:nvSpPr>
      <dsp:spPr>
        <a:xfrm>
          <a:off x="7853829"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881C2C-27B2-4E36-B6BB-FF1BA509A98F}">
      <dsp:nvSpPr>
        <dsp:cNvPr id="0" name=""/>
        <dsp:cNvSpPr/>
      </dsp:nvSpPr>
      <dsp:spPr>
        <a:xfrm>
          <a:off x="9166157" y="-4"/>
          <a:ext cx="1189974" cy="36933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2775" tIns="330200" rIns="92775" bIns="330200" numCol="1" spcCol="1270" anchor="t" anchorCtr="0">
          <a:noAutofit/>
        </a:bodyPr>
        <a:lstStyle/>
        <a:p>
          <a:pPr marL="0" lvl="0" indent="0" algn="l" defTabSz="488950">
            <a:lnSpc>
              <a:spcPct val="90000"/>
            </a:lnSpc>
            <a:spcBef>
              <a:spcPct val="0"/>
            </a:spcBef>
            <a:spcAft>
              <a:spcPct val="35000"/>
            </a:spcAft>
            <a:buNone/>
          </a:pPr>
          <a:r>
            <a:rPr lang="en-US" sz="1100" kern="1200" dirty="0"/>
            <a:t>Rank the count of landing outcomes (such as Failure (drone ship) or Success (ground pad)) between the date 2010-06-04 and 2017-03-20, in descending order.</a:t>
          </a:r>
        </a:p>
      </dsp:txBody>
      <dsp:txXfrm>
        <a:off x="9166157" y="1403460"/>
        <a:ext cx="1189974" cy="2215996"/>
      </dsp:txXfrm>
    </dsp:sp>
    <dsp:sp modelId="{45BDC529-4365-4F8D-A3DE-1B91A186B866}">
      <dsp:nvSpPr>
        <dsp:cNvPr id="0" name=""/>
        <dsp:cNvSpPr/>
      </dsp:nvSpPr>
      <dsp:spPr>
        <a:xfrm>
          <a:off x="9511249" y="1180273"/>
          <a:ext cx="499789" cy="49978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966" tIns="12700" rIns="38966" bIns="12700" numCol="1" spcCol="1270" anchor="ctr" anchorCtr="0">
          <a:noAutofit/>
        </a:bodyPr>
        <a:lstStyle/>
        <a:p>
          <a:pPr marL="0" lvl="0" indent="0" algn="ctr" defTabSz="1022350">
            <a:lnSpc>
              <a:spcPct val="90000"/>
            </a:lnSpc>
            <a:spcBef>
              <a:spcPct val="0"/>
            </a:spcBef>
            <a:spcAft>
              <a:spcPct val="35000"/>
            </a:spcAft>
            <a:buNone/>
          </a:pPr>
          <a:r>
            <a:rPr lang="en-US" sz="2300" kern="1200"/>
            <a:t>8</a:t>
          </a:r>
        </a:p>
      </dsp:txBody>
      <dsp:txXfrm>
        <a:off x="9584441" y="1253465"/>
        <a:ext cx="353405" cy="353405"/>
      </dsp:txXfrm>
    </dsp:sp>
    <dsp:sp modelId="{A1D2A6E2-15C1-4F0A-97CE-013154BF252A}">
      <dsp:nvSpPr>
        <dsp:cNvPr id="0" name=""/>
        <dsp:cNvSpPr/>
      </dsp:nvSpPr>
      <dsp:spPr>
        <a:xfrm>
          <a:off x="9162801" y="3693247"/>
          <a:ext cx="118997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10/28/2025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60.png>
</file>

<file path=ppt/media/image61.png>
</file>

<file path=ppt/media/image62.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github.com/GenericParadox/IBM-Applied-Data-Science-Capstone/blob/main/labs-jupyter-spacex-Data%20wrangling.ipynb" TargetMode="Externa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GenericParadox/IBM-Applied-Data-Science-Capstone/blob/main/jupyter-labs-eda-dataviz-v2.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GenericParadox/IBM-Applied-Data-Science-Capstone/blob/main/jupyter-labs-eda-dataviz-v2.ipynb" TargetMode="External"/><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GenericParadox/IBM-Applied-Data-Science-Capstone/blob/main/jupyter-labs-eda-dataviz-v2.ipynb" TargetMode="External"/><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enericParadox/IBM-Applied-Data-Science-Capstone/blob/main/jupyter-labs-eda-dataviz-v2.ipynb" TargetMode="External"/><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GenericParadox/IBM-Applied-Data-Science-Capstone/blob/main/jupyter-labs-eda-sql-coursera_sqllite.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GenericParadox/IBM-Applied-Data-Science-Capstone/blob/main/InteractiveVisualAnalyticswith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9.png"/></Relationships>
</file>

<file path=ppt/slides/_rels/slide4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1.png"/></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6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Layout" Target="../diagrams/layout1.xml"/><Relationship Id="rId7" Type="http://schemas.openxmlformats.org/officeDocument/2006/relationships/image" Target="../media/image13.png"/><Relationship Id="rId12" Type="http://schemas.openxmlformats.org/officeDocument/2006/relationships/hyperlink" Target="https://github.com/GenericParadox/IBM-Applied-Data-Science-Capstone/blob/main/jupyter-labs-spacex-data-collection-api.ipynb" TargetMode="Externa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11" Type="http://schemas.openxmlformats.org/officeDocument/2006/relationships/image" Target="../media/image17.png"/><Relationship Id="rId5" Type="http://schemas.openxmlformats.org/officeDocument/2006/relationships/diagramColors" Target="../diagrams/colors1.xml"/><Relationship Id="rId10" Type="http://schemas.openxmlformats.org/officeDocument/2006/relationships/image" Target="../media/image16.png"/><Relationship Id="rId4" Type="http://schemas.openxmlformats.org/officeDocument/2006/relationships/diagramQuickStyle" Target="../diagrams/quickStyle1.xml"/><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GenericParadox/IBM-Applied-Data-Science-Capstone/blob/main/jupyter-labs-webscraping.ipynb" TargetMode="External"/><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11" Type="http://schemas.openxmlformats.org/officeDocument/2006/relationships/image" Target="../media/image20.png"/><Relationship Id="rId5" Type="http://schemas.openxmlformats.org/officeDocument/2006/relationships/diagramQuickStyle" Target="../diagrams/quickStyle2.xml"/><Relationship Id="rId10" Type="http://schemas.openxmlformats.org/officeDocument/2006/relationships/image" Target="../media/image19.png"/><Relationship Id="rId4" Type="http://schemas.openxmlformats.org/officeDocument/2006/relationships/diagramLayout" Target="../diagrams/layout2.xml"/><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Layout" Target="../diagrams/layout3.xml"/><Relationship Id="rId7" Type="http://schemas.openxmlformats.org/officeDocument/2006/relationships/hyperlink" Target="https://github.com/GenericParadox/IBM-Applied-Data-Science-Capstone/blob/main/jupyter-labs-webscraping.ipynb" TargetMode="Externa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9"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Mihail A Ana</a:t>
            </a:r>
          </a:p>
          <a:p>
            <a:r>
              <a:rPr lang="en-US" dirty="0">
                <a:solidFill>
                  <a:schemeClr val="bg2"/>
                </a:solidFill>
                <a:latin typeface="Abadi" panose="020B0604020104020204" pitchFamily="34" charset="0"/>
                <a:ea typeface="SF Pro" pitchFamily="2" charset="0"/>
                <a:cs typeface="SF Pro" pitchFamily="2" charset="0"/>
              </a:rPr>
              <a:t>27/10/2025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7429" y="1338029"/>
            <a:ext cx="5325989" cy="401638"/>
          </a:xfrm>
          <a:prstGeom prst="rect">
            <a:avLst/>
          </a:prstGeom>
        </p:spPr>
        <p:txBody>
          <a:bodyPr/>
          <a:lstStyle/>
          <a:p>
            <a:r>
              <a:rPr lang="en-US" dirty="0"/>
              <a:t>The step consisted of these steps: </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7E378465-75D1-EE1C-6BC7-33BD16238884}"/>
              </a:ext>
            </a:extLst>
          </p:cNvPr>
          <p:cNvSpPr txBox="1"/>
          <p:nvPr/>
        </p:nvSpPr>
        <p:spPr>
          <a:xfrm>
            <a:off x="824329" y="1825625"/>
            <a:ext cx="5434629" cy="369332"/>
          </a:xfrm>
          <a:prstGeom prst="rect">
            <a:avLst/>
          </a:prstGeom>
          <a:noFill/>
        </p:spPr>
        <p:txBody>
          <a:bodyPr wrap="none" rtlCol="0">
            <a:spAutoFit/>
          </a:bodyPr>
          <a:lstStyle/>
          <a:p>
            <a:r>
              <a:rPr lang="en-US" dirty="0">
                <a:solidFill>
                  <a:srgbClr val="FF0000"/>
                </a:solidFill>
              </a:rPr>
              <a:t>1. </a:t>
            </a:r>
            <a:r>
              <a:rPr lang="en-US" dirty="0"/>
              <a:t>Filter the </a:t>
            </a:r>
            <a:r>
              <a:rPr lang="en-US" dirty="0" err="1"/>
              <a:t>dataframe</a:t>
            </a:r>
            <a:r>
              <a:rPr lang="en-US" dirty="0"/>
              <a:t> to only include Falcon 9 launches</a:t>
            </a:r>
          </a:p>
        </p:txBody>
      </p:sp>
      <p:pic>
        <p:nvPicPr>
          <p:cNvPr id="6" name="Picture 5">
            <a:extLst>
              <a:ext uri="{FF2B5EF4-FFF2-40B4-BE49-F238E27FC236}">
                <a16:creationId xmlns:a16="http://schemas.microsoft.com/office/drawing/2014/main" id="{EE646707-4710-AB7A-EFD0-8B94C2C6F1A8}"/>
              </a:ext>
            </a:extLst>
          </p:cNvPr>
          <p:cNvPicPr>
            <a:picLocks noChangeAspect="1"/>
          </p:cNvPicPr>
          <p:nvPr/>
        </p:nvPicPr>
        <p:blipFill>
          <a:blip r:embed="rId3"/>
          <a:stretch>
            <a:fillRect/>
          </a:stretch>
        </p:blipFill>
        <p:spPr>
          <a:xfrm>
            <a:off x="6999717" y="1384726"/>
            <a:ext cx="4924854" cy="1110102"/>
          </a:xfrm>
          <a:prstGeom prst="rect">
            <a:avLst/>
          </a:prstGeom>
        </p:spPr>
      </p:pic>
      <p:sp>
        <p:nvSpPr>
          <p:cNvPr id="7" name="TextBox 6">
            <a:extLst>
              <a:ext uri="{FF2B5EF4-FFF2-40B4-BE49-F238E27FC236}">
                <a16:creationId xmlns:a16="http://schemas.microsoft.com/office/drawing/2014/main" id="{FDBD3B38-683D-0F3B-3BC6-9A52A2EEEE8B}"/>
              </a:ext>
            </a:extLst>
          </p:cNvPr>
          <p:cNvSpPr txBox="1"/>
          <p:nvPr/>
        </p:nvSpPr>
        <p:spPr>
          <a:xfrm>
            <a:off x="824328" y="2227263"/>
            <a:ext cx="6070893" cy="646331"/>
          </a:xfrm>
          <a:prstGeom prst="rect">
            <a:avLst/>
          </a:prstGeom>
          <a:noFill/>
        </p:spPr>
        <p:txBody>
          <a:bodyPr wrap="none" rtlCol="0">
            <a:spAutoFit/>
          </a:bodyPr>
          <a:lstStyle/>
          <a:p>
            <a:r>
              <a:rPr lang="en-US" dirty="0">
                <a:solidFill>
                  <a:srgbClr val="FF0000"/>
                </a:solidFill>
              </a:rPr>
              <a:t>2. </a:t>
            </a:r>
            <a:r>
              <a:rPr lang="en-US" dirty="0"/>
              <a:t>Calculate average </a:t>
            </a:r>
            <a:r>
              <a:rPr lang="en-US" dirty="0" err="1"/>
              <a:t>PayloadMass</a:t>
            </a:r>
            <a:r>
              <a:rPr lang="en-US" dirty="0"/>
              <a:t> to replace </a:t>
            </a:r>
            <a:r>
              <a:rPr lang="en-US" dirty="0" err="1"/>
              <a:t>NaN</a:t>
            </a:r>
            <a:r>
              <a:rPr lang="en-US" dirty="0"/>
              <a:t> values within</a:t>
            </a:r>
          </a:p>
          <a:p>
            <a:r>
              <a:rPr lang="en-US" dirty="0"/>
              <a:t>Respective column</a:t>
            </a:r>
          </a:p>
        </p:txBody>
      </p:sp>
      <p:pic>
        <p:nvPicPr>
          <p:cNvPr id="10" name="Picture 9">
            <a:extLst>
              <a:ext uri="{FF2B5EF4-FFF2-40B4-BE49-F238E27FC236}">
                <a16:creationId xmlns:a16="http://schemas.microsoft.com/office/drawing/2014/main" id="{B3AF4C32-350B-853F-0879-4674D7D83F2A}"/>
              </a:ext>
            </a:extLst>
          </p:cNvPr>
          <p:cNvPicPr>
            <a:picLocks noChangeAspect="1"/>
          </p:cNvPicPr>
          <p:nvPr/>
        </p:nvPicPr>
        <p:blipFill>
          <a:blip r:embed="rId4"/>
          <a:stretch>
            <a:fillRect/>
          </a:stretch>
        </p:blipFill>
        <p:spPr>
          <a:xfrm>
            <a:off x="824329" y="2865071"/>
            <a:ext cx="7640116" cy="743054"/>
          </a:xfrm>
          <a:prstGeom prst="rect">
            <a:avLst/>
          </a:prstGeom>
        </p:spPr>
      </p:pic>
      <p:sp>
        <p:nvSpPr>
          <p:cNvPr id="11" name="TextBox 10">
            <a:extLst>
              <a:ext uri="{FF2B5EF4-FFF2-40B4-BE49-F238E27FC236}">
                <a16:creationId xmlns:a16="http://schemas.microsoft.com/office/drawing/2014/main" id="{A911298A-2739-4E3B-E876-CCE3619FAC42}"/>
              </a:ext>
            </a:extLst>
          </p:cNvPr>
          <p:cNvSpPr txBox="1"/>
          <p:nvPr/>
        </p:nvSpPr>
        <p:spPr>
          <a:xfrm>
            <a:off x="5214529" y="4745637"/>
            <a:ext cx="5504712" cy="369332"/>
          </a:xfrm>
          <a:prstGeom prst="rect">
            <a:avLst/>
          </a:prstGeom>
          <a:noFill/>
        </p:spPr>
        <p:txBody>
          <a:bodyPr wrap="none" rtlCol="0">
            <a:spAutoFit/>
          </a:bodyPr>
          <a:lstStyle/>
          <a:p>
            <a:r>
              <a:rPr lang="en-US" dirty="0">
                <a:solidFill>
                  <a:srgbClr val="FF0000"/>
                </a:solidFill>
              </a:rPr>
              <a:t>4. </a:t>
            </a:r>
            <a:r>
              <a:rPr lang="en-US" dirty="0"/>
              <a:t>Create a landing outcome label from Outcome column</a:t>
            </a:r>
          </a:p>
        </p:txBody>
      </p:sp>
      <p:pic>
        <p:nvPicPr>
          <p:cNvPr id="13" name="Picture 12">
            <a:extLst>
              <a:ext uri="{FF2B5EF4-FFF2-40B4-BE49-F238E27FC236}">
                <a16:creationId xmlns:a16="http://schemas.microsoft.com/office/drawing/2014/main" id="{E6BE20FE-0E8E-F0C1-6002-1018B387FDAA}"/>
              </a:ext>
            </a:extLst>
          </p:cNvPr>
          <p:cNvPicPr>
            <a:picLocks noChangeAspect="1"/>
          </p:cNvPicPr>
          <p:nvPr/>
        </p:nvPicPr>
        <p:blipFill>
          <a:blip r:embed="rId5"/>
          <a:stretch>
            <a:fillRect/>
          </a:stretch>
        </p:blipFill>
        <p:spPr>
          <a:xfrm>
            <a:off x="5270181" y="5283544"/>
            <a:ext cx="5449060" cy="571580"/>
          </a:xfrm>
          <a:prstGeom prst="rect">
            <a:avLst/>
          </a:prstGeom>
        </p:spPr>
      </p:pic>
      <p:sp>
        <p:nvSpPr>
          <p:cNvPr id="14" name="TextBox 13">
            <a:extLst>
              <a:ext uri="{FF2B5EF4-FFF2-40B4-BE49-F238E27FC236}">
                <a16:creationId xmlns:a16="http://schemas.microsoft.com/office/drawing/2014/main" id="{C623F258-F24C-6E7D-82BB-63BAAA1E2CB1}"/>
              </a:ext>
            </a:extLst>
          </p:cNvPr>
          <p:cNvSpPr txBox="1"/>
          <p:nvPr/>
        </p:nvSpPr>
        <p:spPr>
          <a:xfrm>
            <a:off x="9020443" y="389421"/>
            <a:ext cx="1698798" cy="369332"/>
          </a:xfrm>
          <a:prstGeom prst="rect">
            <a:avLst/>
          </a:prstGeom>
          <a:noFill/>
        </p:spPr>
        <p:txBody>
          <a:bodyPr wrap="none" rtlCol="0">
            <a:spAutoFit/>
          </a:bodyPr>
          <a:lstStyle/>
          <a:p>
            <a:r>
              <a:rPr lang="en-US" dirty="0" err="1"/>
              <a:t>NoteBook</a:t>
            </a:r>
            <a:r>
              <a:rPr lang="en-US" dirty="0"/>
              <a:t> </a:t>
            </a:r>
            <a:r>
              <a:rPr lang="en-US" dirty="0">
                <a:hlinkClick r:id="rId6"/>
              </a:rPr>
              <a:t>Here</a:t>
            </a:r>
            <a:r>
              <a:rPr lang="en-US" dirty="0"/>
              <a:t>!</a:t>
            </a:r>
          </a:p>
        </p:txBody>
      </p:sp>
      <p:pic>
        <p:nvPicPr>
          <p:cNvPr id="16" name="Picture 15">
            <a:extLst>
              <a:ext uri="{FF2B5EF4-FFF2-40B4-BE49-F238E27FC236}">
                <a16:creationId xmlns:a16="http://schemas.microsoft.com/office/drawing/2014/main" id="{809FB8E7-1257-26B5-5EA8-3A4153A65307}"/>
              </a:ext>
            </a:extLst>
          </p:cNvPr>
          <p:cNvPicPr>
            <a:picLocks noChangeAspect="1"/>
          </p:cNvPicPr>
          <p:nvPr/>
        </p:nvPicPr>
        <p:blipFill>
          <a:blip r:embed="rId7"/>
          <a:stretch>
            <a:fillRect/>
          </a:stretch>
        </p:blipFill>
        <p:spPr>
          <a:xfrm>
            <a:off x="824329" y="4155028"/>
            <a:ext cx="3482326" cy="2169957"/>
          </a:xfrm>
          <a:prstGeom prst="rect">
            <a:avLst/>
          </a:prstGeom>
        </p:spPr>
      </p:pic>
      <p:sp>
        <p:nvSpPr>
          <p:cNvPr id="17" name="TextBox 16">
            <a:extLst>
              <a:ext uri="{FF2B5EF4-FFF2-40B4-BE49-F238E27FC236}">
                <a16:creationId xmlns:a16="http://schemas.microsoft.com/office/drawing/2014/main" id="{9E33C902-FCC2-90CB-2E6D-67008AAFC82C}"/>
              </a:ext>
            </a:extLst>
          </p:cNvPr>
          <p:cNvSpPr txBox="1"/>
          <p:nvPr/>
        </p:nvSpPr>
        <p:spPr>
          <a:xfrm>
            <a:off x="824329" y="3599622"/>
            <a:ext cx="8657370" cy="369332"/>
          </a:xfrm>
          <a:prstGeom prst="rect">
            <a:avLst/>
          </a:prstGeom>
          <a:noFill/>
        </p:spPr>
        <p:txBody>
          <a:bodyPr wrap="none" rtlCol="0">
            <a:spAutoFit/>
          </a:bodyPr>
          <a:lstStyle/>
          <a:p>
            <a:r>
              <a:rPr lang="en-US" dirty="0">
                <a:solidFill>
                  <a:srgbClr val="FF0000"/>
                </a:solidFill>
              </a:rPr>
              <a:t>3. </a:t>
            </a:r>
            <a:r>
              <a:rPr lang="en-US" dirty="0"/>
              <a:t>Consolidate Landing outcomes(as response Outcomes vary based on mission objectives):</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a:t>
            </a:r>
            <a:r>
              <a:rPr lang="en-US" dirty="0" err="1">
                <a:solidFill>
                  <a:srgbClr val="0B49CB"/>
                </a:solidFill>
                <a:latin typeface="Abadi"/>
              </a:rPr>
              <a:t>LaunchSite</a:t>
            </a:r>
            <a:r>
              <a:rPr lang="en-US" dirty="0">
                <a:solidFill>
                  <a:srgbClr val="0B49CB"/>
                </a:solidFill>
                <a:latin typeface="Abadi"/>
              </a:rPr>
              <a:t>/</a:t>
            </a:r>
            <a:r>
              <a:rPr lang="en-US" dirty="0" err="1">
                <a:solidFill>
                  <a:srgbClr val="0B49CB"/>
                </a:solidFill>
                <a:latin typeface="Abadi"/>
              </a:rPr>
              <a:t>PayloadMass</a:t>
            </a:r>
            <a:endParaRPr lang="en-US" dirty="0">
              <a:solidFill>
                <a:srgbClr val="0B49CB"/>
              </a:solidFill>
              <a:latin typeface="Abadi"/>
            </a:endParaRPr>
          </a:p>
        </p:txBody>
      </p:sp>
      <p:pic>
        <p:nvPicPr>
          <p:cNvPr id="1026" name="Picture 2">
            <a:extLst>
              <a:ext uri="{FF2B5EF4-FFF2-40B4-BE49-F238E27FC236}">
                <a16:creationId xmlns:a16="http://schemas.microsoft.com/office/drawing/2014/main" id="{74EB12AB-0CB2-E16B-4B93-9C410E1287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46930"/>
            <a:ext cx="12192000" cy="23891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A11F9E5-8D7E-C0C9-B51E-30899107B38B}"/>
              </a:ext>
            </a:extLst>
          </p:cNvPr>
          <p:cNvSpPr txBox="1"/>
          <p:nvPr/>
        </p:nvSpPr>
        <p:spPr>
          <a:xfrm>
            <a:off x="1070517" y="1918010"/>
            <a:ext cx="7828297" cy="646331"/>
          </a:xfrm>
          <a:prstGeom prst="rect">
            <a:avLst/>
          </a:prstGeom>
          <a:noFill/>
        </p:spPr>
        <p:txBody>
          <a:bodyPr wrap="none" rtlCol="0">
            <a:spAutoFit/>
          </a:bodyPr>
          <a:lstStyle/>
          <a:p>
            <a:pPr marL="285750" indent="-285750">
              <a:buFont typeface="Arial" panose="020B0604020202020204" pitchFamily="34" charset="0"/>
              <a:buChar char="•"/>
            </a:pPr>
            <a:r>
              <a:rPr lang="en-US" dirty="0"/>
              <a:t>Relevant in order to identify any </a:t>
            </a:r>
            <a:r>
              <a:rPr lang="en-US" dirty="0" err="1"/>
              <a:t>corelaction</a:t>
            </a:r>
            <a:r>
              <a:rPr lang="en-US" dirty="0"/>
              <a:t> between chosen site and payload.</a:t>
            </a:r>
          </a:p>
          <a:p>
            <a:pPr marL="285750" indent="-285750">
              <a:buFont typeface="Arial" panose="020B0604020202020204" pitchFamily="34" charset="0"/>
              <a:buChar char="•"/>
            </a:pPr>
            <a:r>
              <a:rPr lang="en-US" dirty="0"/>
              <a:t>We can identify that VAFB-SLC does not operate Payloads above 10000kg</a:t>
            </a:r>
          </a:p>
        </p:txBody>
      </p:sp>
      <p:sp>
        <p:nvSpPr>
          <p:cNvPr id="6" name="TextBox 5">
            <a:extLst>
              <a:ext uri="{FF2B5EF4-FFF2-40B4-BE49-F238E27FC236}">
                <a16:creationId xmlns:a16="http://schemas.microsoft.com/office/drawing/2014/main" id="{6D063566-7E91-B92E-9F4C-A4B9CC64358F}"/>
              </a:ext>
            </a:extLst>
          </p:cNvPr>
          <p:cNvSpPr txBox="1"/>
          <p:nvPr/>
        </p:nvSpPr>
        <p:spPr>
          <a:xfrm>
            <a:off x="9690410" y="1795346"/>
            <a:ext cx="1695592" cy="369332"/>
          </a:xfrm>
          <a:prstGeom prst="rect">
            <a:avLst/>
          </a:prstGeom>
          <a:noFill/>
        </p:spPr>
        <p:txBody>
          <a:bodyPr wrap="none" rtlCol="0">
            <a:spAutoFit/>
          </a:bodyPr>
          <a:lstStyle/>
          <a:p>
            <a:r>
              <a:rPr lang="en-US" dirty="0"/>
              <a:t>Notebook </a:t>
            </a:r>
            <a:r>
              <a:rPr lang="en-US" dirty="0">
                <a:hlinkClick r:id="rId4"/>
              </a:rPr>
              <a:t>Here!</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D190EF-7EA0-8F94-F84D-A7FFA79FAD7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809AEE-8221-89F5-65D6-21D61EC1FAC5}"/>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B6C5AFC3-CA08-3AB3-8AA9-0CB2C84966E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a:t>
            </a:r>
            <a:r>
              <a:rPr lang="en-US" dirty="0" err="1">
                <a:solidFill>
                  <a:srgbClr val="0B49CB"/>
                </a:solidFill>
                <a:latin typeface="Abadi"/>
              </a:rPr>
              <a:t>SuccessRate</a:t>
            </a:r>
            <a:r>
              <a:rPr lang="en-US" dirty="0">
                <a:solidFill>
                  <a:srgbClr val="0B49CB"/>
                </a:solidFill>
                <a:latin typeface="Abadi"/>
              </a:rPr>
              <a:t>/</a:t>
            </a:r>
            <a:r>
              <a:rPr lang="en-US" dirty="0" err="1">
                <a:solidFill>
                  <a:srgbClr val="0B49CB"/>
                </a:solidFill>
                <a:latin typeface="Abadi"/>
              </a:rPr>
              <a:t>OrbitType</a:t>
            </a:r>
            <a:endParaRPr lang="en-US" dirty="0">
              <a:solidFill>
                <a:srgbClr val="0B49CB"/>
              </a:solidFill>
              <a:latin typeface="Abadi"/>
            </a:endParaRPr>
          </a:p>
        </p:txBody>
      </p:sp>
      <p:sp>
        <p:nvSpPr>
          <p:cNvPr id="2" name="TextBox 1">
            <a:extLst>
              <a:ext uri="{FF2B5EF4-FFF2-40B4-BE49-F238E27FC236}">
                <a16:creationId xmlns:a16="http://schemas.microsoft.com/office/drawing/2014/main" id="{6D5178E4-929A-A01C-9852-C03B5096A8AE}"/>
              </a:ext>
            </a:extLst>
          </p:cNvPr>
          <p:cNvSpPr txBox="1"/>
          <p:nvPr/>
        </p:nvSpPr>
        <p:spPr>
          <a:xfrm>
            <a:off x="1416205" y="1271679"/>
            <a:ext cx="7987636" cy="646331"/>
          </a:xfrm>
          <a:prstGeom prst="rect">
            <a:avLst/>
          </a:prstGeom>
          <a:noFill/>
        </p:spPr>
        <p:txBody>
          <a:bodyPr wrap="none" rtlCol="0">
            <a:spAutoFit/>
          </a:bodyPr>
          <a:lstStyle/>
          <a:p>
            <a:pPr marL="285750" indent="-285750">
              <a:buFont typeface="Arial" panose="020B0604020202020204" pitchFamily="34" charset="0"/>
              <a:buChar char="•"/>
            </a:pPr>
            <a:r>
              <a:rPr lang="en-US" dirty="0"/>
              <a:t>Relevant in order to identify if mission destination could affect success rate</a:t>
            </a:r>
          </a:p>
          <a:p>
            <a:pPr marL="285750" indent="-285750">
              <a:buFont typeface="Arial" panose="020B0604020202020204" pitchFamily="34" charset="0"/>
              <a:buChar char="•"/>
            </a:pPr>
            <a:r>
              <a:rPr lang="en-US" dirty="0"/>
              <a:t>We can identify that ES-l1, GEO, HEO and SSO orbits have a success rate of 100%</a:t>
            </a:r>
          </a:p>
        </p:txBody>
      </p:sp>
      <p:pic>
        <p:nvPicPr>
          <p:cNvPr id="2050" name="Picture 2">
            <a:extLst>
              <a:ext uri="{FF2B5EF4-FFF2-40B4-BE49-F238E27FC236}">
                <a16:creationId xmlns:a16="http://schemas.microsoft.com/office/drawing/2014/main" id="{DBC9DDC3-0B2E-49DC-9002-166BAFF220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6390" y="2101990"/>
            <a:ext cx="5400675" cy="45529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A67F5EE-FD11-2F58-AF96-1DCB37276138}"/>
              </a:ext>
            </a:extLst>
          </p:cNvPr>
          <p:cNvSpPr txBox="1"/>
          <p:nvPr/>
        </p:nvSpPr>
        <p:spPr>
          <a:xfrm>
            <a:off x="9690410" y="1795346"/>
            <a:ext cx="1695592" cy="369332"/>
          </a:xfrm>
          <a:prstGeom prst="rect">
            <a:avLst/>
          </a:prstGeom>
          <a:noFill/>
        </p:spPr>
        <p:txBody>
          <a:bodyPr wrap="none" rtlCol="0">
            <a:spAutoFit/>
          </a:bodyPr>
          <a:lstStyle/>
          <a:p>
            <a:r>
              <a:rPr lang="en-US" dirty="0"/>
              <a:t>Notebook </a:t>
            </a:r>
            <a:r>
              <a:rPr lang="en-US" dirty="0">
                <a:hlinkClick r:id="rId3"/>
              </a:rPr>
              <a:t>Here!</a:t>
            </a:r>
            <a:endParaRPr lang="en-US" dirty="0"/>
          </a:p>
        </p:txBody>
      </p:sp>
    </p:spTree>
    <p:extLst>
      <p:ext uri="{BB962C8B-B14F-4D97-AF65-F5344CB8AC3E}">
        <p14:creationId xmlns:p14="http://schemas.microsoft.com/office/powerpoint/2010/main" val="3489217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7FC09-94BA-3E2A-D88A-F6E977F15ED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DEACBF-F5AC-37FE-AC13-040E49AF511A}"/>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10E60FA6-D2E1-3D2C-7E27-D78F260E16C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a:t>
            </a:r>
            <a:r>
              <a:rPr lang="en-US" dirty="0" err="1">
                <a:solidFill>
                  <a:srgbClr val="0B49CB"/>
                </a:solidFill>
                <a:latin typeface="Abadi"/>
              </a:rPr>
              <a:t>OrbitType</a:t>
            </a:r>
            <a:r>
              <a:rPr lang="en-US" dirty="0">
                <a:solidFill>
                  <a:srgbClr val="0B49CB"/>
                </a:solidFill>
                <a:latin typeface="Abadi"/>
              </a:rPr>
              <a:t>/Payload</a:t>
            </a:r>
          </a:p>
        </p:txBody>
      </p:sp>
      <p:sp>
        <p:nvSpPr>
          <p:cNvPr id="2" name="TextBox 1">
            <a:extLst>
              <a:ext uri="{FF2B5EF4-FFF2-40B4-BE49-F238E27FC236}">
                <a16:creationId xmlns:a16="http://schemas.microsoft.com/office/drawing/2014/main" id="{4A8F6D66-C165-851D-C616-F33D65B1D34A}"/>
              </a:ext>
            </a:extLst>
          </p:cNvPr>
          <p:cNvSpPr txBox="1"/>
          <p:nvPr/>
        </p:nvSpPr>
        <p:spPr>
          <a:xfrm>
            <a:off x="1613107" y="1417084"/>
            <a:ext cx="882940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With heavy payloads the successful landing or positive landing rate are more for </a:t>
            </a:r>
            <a:r>
              <a:rPr lang="en-US" dirty="0" err="1"/>
              <a:t>Polar,LEO</a:t>
            </a:r>
            <a:r>
              <a:rPr lang="en-US" dirty="0"/>
              <a:t> and ISS.</a:t>
            </a:r>
          </a:p>
          <a:p>
            <a:pPr marL="285750" indent="-285750">
              <a:buFont typeface="Arial" panose="020B0604020202020204" pitchFamily="34" charset="0"/>
              <a:buChar char="•"/>
            </a:pPr>
            <a:r>
              <a:rPr lang="en-US" dirty="0"/>
              <a:t>However, for GTO, it's difficult to distinguish between successful and unsuccessful landings as both outcomes are present.</a:t>
            </a:r>
          </a:p>
        </p:txBody>
      </p:sp>
      <p:pic>
        <p:nvPicPr>
          <p:cNvPr id="3074" name="Picture 2">
            <a:extLst>
              <a:ext uri="{FF2B5EF4-FFF2-40B4-BE49-F238E27FC236}">
                <a16:creationId xmlns:a16="http://schemas.microsoft.com/office/drawing/2014/main" id="{AE037673-767E-DC1A-8D80-8C7A3131E8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29000"/>
            <a:ext cx="12192000" cy="239236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F890A69-BA27-19A8-26FD-B400E9ED248D}"/>
              </a:ext>
            </a:extLst>
          </p:cNvPr>
          <p:cNvSpPr txBox="1"/>
          <p:nvPr/>
        </p:nvSpPr>
        <p:spPr>
          <a:xfrm>
            <a:off x="10086372" y="2248081"/>
            <a:ext cx="1695592" cy="369332"/>
          </a:xfrm>
          <a:prstGeom prst="rect">
            <a:avLst/>
          </a:prstGeom>
          <a:noFill/>
        </p:spPr>
        <p:txBody>
          <a:bodyPr wrap="none" rtlCol="0">
            <a:spAutoFit/>
          </a:bodyPr>
          <a:lstStyle/>
          <a:p>
            <a:r>
              <a:rPr lang="en-US" dirty="0"/>
              <a:t>Notebook </a:t>
            </a:r>
            <a:r>
              <a:rPr lang="en-US" dirty="0">
                <a:hlinkClick r:id="rId3"/>
              </a:rPr>
              <a:t>Here!</a:t>
            </a:r>
            <a:endParaRPr lang="en-US" dirty="0"/>
          </a:p>
        </p:txBody>
      </p:sp>
    </p:spTree>
    <p:extLst>
      <p:ext uri="{BB962C8B-B14F-4D97-AF65-F5344CB8AC3E}">
        <p14:creationId xmlns:p14="http://schemas.microsoft.com/office/powerpoint/2010/main" val="1304222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0C60D-66A8-B11A-13EA-808A3E5AA61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D7C9FB-4485-4050-4424-B4CEE45C94E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8CA96667-0C06-DA46-73D4-F7E636F2350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Success/Year</a:t>
            </a:r>
          </a:p>
        </p:txBody>
      </p:sp>
      <p:sp>
        <p:nvSpPr>
          <p:cNvPr id="2" name="TextBox 1">
            <a:extLst>
              <a:ext uri="{FF2B5EF4-FFF2-40B4-BE49-F238E27FC236}">
                <a16:creationId xmlns:a16="http://schemas.microsoft.com/office/drawing/2014/main" id="{D9DFDDD9-FF9A-F779-FDFC-8927A6D23F7D}"/>
              </a:ext>
            </a:extLst>
          </p:cNvPr>
          <p:cNvSpPr txBox="1"/>
          <p:nvPr/>
        </p:nvSpPr>
        <p:spPr>
          <a:xfrm>
            <a:off x="1613107" y="1417084"/>
            <a:ext cx="8829407" cy="646331"/>
          </a:xfrm>
          <a:prstGeom prst="rect">
            <a:avLst/>
          </a:prstGeom>
          <a:noFill/>
        </p:spPr>
        <p:txBody>
          <a:bodyPr wrap="square" rtlCol="0">
            <a:spAutoFit/>
          </a:bodyPr>
          <a:lstStyle/>
          <a:p>
            <a:pPr marL="285750" indent="-285750">
              <a:buFont typeface="Arial" panose="020B0604020202020204" pitchFamily="34" charset="0"/>
              <a:buChar char="•"/>
            </a:pPr>
            <a:r>
              <a:rPr lang="en-US" dirty="0" err="1"/>
              <a:t>Sucees</a:t>
            </a:r>
            <a:r>
              <a:rPr lang="en-US" dirty="0"/>
              <a:t> Rate vs year is important in order to maintain trust and operability</a:t>
            </a:r>
          </a:p>
          <a:p>
            <a:pPr marL="285750" indent="-285750">
              <a:buFont typeface="Arial" panose="020B0604020202020204" pitchFamily="34" charset="0"/>
              <a:buChar char="•"/>
            </a:pPr>
            <a:r>
              <a:rPr lang="en-US" dirty="0"/>
              <a:t>We can see there is a positive trend as success rate has increased over 10 years</a:t>
            </a:r>
          </a:p>
        </p:txBody>
      </p:sp>
      <p:pic>
        <p:nvPicPr>
          <p:cNvPr id="4098" name="Picture 2">
            <a:extLst>
              <a:ext uri="{FF2B5EF4-FFF2-40B4-BE49-F238E27FC236}">
                <a16:creationId xmlns:a16="http://schemas.microsoft.com/office/drawing/2014/main" id="{C1DE8DAA-088E-F394-6C18-73924E5337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8988" y="2617413"/>
            <a:ext cx="5534025" cy="42481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52F1CA3-D4CA-3523-94D7-77875E366F15}"/>
              </a:ext>
            </a:extLst>
          </p:cNvPr>
          <p:cNvSpPr txBox="1"/>
          <p:nvPr/>
        </p:nvSpPr>
        <p:spPr>
          <a:xfrm>
            <a:off x="9690410" y="1610680"/>
            <a:ext cx="1695592" cy="369332"/>
          </a:xfrm>
          <a:prstGeom prst="rect">
            <a:avLst/>
          </a:prstGeom>
          <a:noFill/>
        </p:spPr>
        <p:txBody>
          <a:bodyPr wrap="none" rtlCol="0">
            <a:spAutoFit/>
          </a:bodyPr>
          <a:lstStyle/>
          <a:p>
            <a:r>
              <a:rPr lang="en-US" dirty="0"/>
              <a:t>Notebook </a:t>
            </a:r>
            <a:r>
              <a:rPr lang="en-US" dirty="0">
                <a:hlinkClick r:id="rId3"/>
              </a:rPr>
              <a:t>Here!</a:t>
            </a:r>
            <a:endParaRPr lang="en-US" dirty="0"/>
          </a:p>
        </p:txBody>
      </p:sp>
    </p:spTree>
    <p:extLst>
      <p:ext uri="{BB962C8B-B14F-4D97-AF65-F5344CB8AC3E}">
        <p14:creationId xmlns:p14="http://schemas.microsoft.com/office/powerpoint/2010/main" val="2630276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01638"/>
          </a:xfrm>
          <a:prstGeom prst="rect">
            <a:avLst/>
          </a:prstGeom>
        </p:spPr>
        <p:txBody>
          <a:bodyPr lIns="91440" tIns="45720" rIns="91440" bIns="45720" anchor="t"/>
          <a:lstStyle/>
          <a:p>
            <a:r>
              <a:rPr lang="en-US" dirty="0"/>
              <a:t>SQL Queries performed: </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3233277"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350ACC2E-195B-8BBC-E62C-F907B9A55872}"/>
              </a:ext>
            </a:extLst>
          </p:cNvPr>
          <p:cNvSpPr txBox="1"/>
          <p:nvPr/>
        </p:nvSpPr>
        <p:spPr>
          <a:xfrm>
            <a:off x="9545445" y="527499"/>
            <a:ext cx="1695592" cy="369332"/>
          </a:xfrm>
          <a:prstGeom prst="rect">
            <a:avLst/>
          </a:prstGeom>
          <a:noFill/>
        </p:spPr>
        <p:txBody>
          <a:bodyPr wrap="none" rtlCol="0">
            <a:spAutoFit/>
          </a:bodyPr>
          <a:lstStyle/>
          <a:p>
            <a:r>
              <a:rPr lang="en-US" dirty="0"/>
              <a:t>Notebook </a:t>
            </a:r>
            <a:r>
              <a:rPr lang="en-US" dirty="0">
                <a:hlinkClick r:id="rId3"/>
              </a:rPr>
              <a:t>Here</a:t>
            </a:r>
            <a:r>
              <a:rPr lang="en-US" dirty="0"/>
              <a:t>!</a:t>
            </a:r>
          </a:p>
        </p:txBody>
      </p:sp>
      <p:graphicFrame>
        <p:nvGraphicFramePr>
          <p:cNvPr id="10" name="TextBox 1">
            <a:extLst>
              <a:ext uri="{FF2B5EF4-FFF2-40B4-BE49-F238E27FC236}">
                <a16:creationId xmlns:a16="http://schemas.microsoft.com/office/drawing/2014/main" id="{0C86DAAD-ED4C-005F-6376-78E61968AFE7}"/>
              </a:ext>
            </a:extLst>
          </p:cNvPr>
          <p:cNvGraphicFramePr/>
          <p:nvPr>
            <p:extLst>
              <p:ext uri="{D42A27DB-BD31-4B8C-83A1-F6EECF244321}">
                <p14:modId xmlns:p14="http://schemas.microsoft.com/office/powerpoint/2010/main" val="363093050"/>
              </p:ext>
            </p:extLst>
          </p:nvPr>
        </p:nvGraphicFramePr>
        <p:xfrm>
          <a:off x="734028" y="2332254"/>
          <a:ext cx="10359483" cy="36933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78726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Added:</a:t>
            </a:r>
          </a:p>
          <a:p>
            <a:pPr lvl="1">
              <a:lnSpc>
                <a:spcPct val="100000"/>
              </a:lnSpc>
              <a:spcBef>
                <a:spcPts val="1400"/>
              </a:spcBef>
            </a:pPr>
            <a:r>
              <a:rPr lang="en-US" sz="1800" dirty="0">
                <a:solidFill>
                  <a:schemeClr val="accent3">
                    <a:lumMod val="25000"/>
                  </a:schemeClr>
                </a:solidFill>
                <a:latin typeface="Abadi" panose="020B0604020104020204" pitchFamily="34" charset="0"/>
              </a:rPr>
              <a:t>NASA CRS</a:t>
            </a:r>
          </a:p>
          <a:p>
            <a:pPr lvl="1">
              <a:lnSpc>
                <a:spcPct val="100000"/>
              </a:lnSpc>
              <a:spcBef>
                <a:spcPts val="1400"/>
              </a:spcBef>
            </a:pPr>
            <a:r>
              <a:rPr lang="en-US" sz="1800" dirty="0">
                <a:solidFill>
                  <a:schemeClr val="accent3">
                    <a:lumMod val="25000"/>
                  </a:schemeClr>
                </a:solidFill>
                <a:latin typeface="Abadi" panose="020B0604020104020204" pitchFamily="34" charset="0"/>
              </a:rPr>
              <a:t>Launch Site Locations</a:t>
            </a:r>
          </a:p>
          <a:p>
            <a:pPr lvl="1">
              <a:lnSpc>
                <a:spcPct val="100000"/>
              </a:lnSpc>
              <a:spcBef>
                <a:spcPts val="1400"/>
              </a:spcBef>
            </a:pPr>
            <a:r>
              <a:rPr lang="en-US" sz="1800" dirty="0">
                <a:solidFill>
                  <a:schemeClr val="accent3">
                    <a:lumMod val="25000"/>
                  </a:schemeClr>
                </a:solidFill>
                <a:latin typeface="Abadi" panose="020B0604020104020204" pitchFamily="34" charset="0"/>
              </a:rPr>
              <a:t>Marker group for tracking launches with outcomes (green/red)</a:t>
            </a:r>
          </a:p>
          <a:p>
            <a:pPr lvl="1">
              <a:lnSpc>
                <a:spcPct val="100000"/>
              </a:lnSpc>
              <a:spcBef>
                <a:spcPts val="1400"/>
              </a:spcBef>
            </a:pPr>
            <a:r>
              <a:rPr lang="en-US" sz="1800" dirty="0">
                <a:solidFill>
                  <a:schemeClr val="accent3">
                    <a:lumMod val="25000"/>
                  </a:schemeClr>
                </a:solidFill>
                <a:latin typeface="Abadi" panose="020B0604020104020204" pitchFamily="34" charset="0"/>
              </a:rPr>
              <a:t>Mouse tracker for determining key distances to locations of interest from sites</a:t>
            </a:r>
          </a:p>
          <a:p>
            <a:pPr>
              <a:lnSpc>
                <a:spcPct val="100000"/>
              </a:lnSpc>
              <a:spcBef>
                <a:spcPts val="1400"/>
              </a:spcBef>
            </a:pPr>
            <a:r>
              <a:rPr lang="en-US" sz="2200" dirty="0">
                <a:solidFill>
                  <a:schemeClr val="accent3">
                    <a:lumMod val="25000"/>
                  </a:schemeClr>
                </a:solidFill>
                <a:latin typeface="Abadi" panose="020B0604020104020204" pitchFamily="34" charset="0"/>
              </a:rPr>
              <a:t>Notebook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dirty="0"/>
              <a:t>Site Drop down input component added with Pie Plot depicting success rates</a:t>
            </a:r>
          </a:p>
          <a:p>
            <a:r>
              <a:rPr lang="en-US" dirty="0"/>
              <a:t>Range Slider for Different Payload Ranges with Scatter Plot for Booster Type</a:t>
            </a:r>
          </a:p>
          <a:p>
            <a:endParaRPr lang="en-US" dirty="0"/>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US" dirty="0"/>
              <a:t>4 Models were built and tested</a:t>
            </a:r>
          </a:p>
          <a:p>
            <a:pPr lvl="1"/>
            <a:r>
              <a:rPr lang="en-US" dirty="0"/>
              <a:t>Linear Regression</a:t>
            </a:r>
          </a:p>
          <a:p>
            <a:pPr lvl="1"/>
            <a:r>
              <a:rPr lang="en-US" dirty="0"/>
              <a:t>Support Vector Machine (SVM)</a:t>
            </a:r>
          </a:p>
          <a:p>
            <a:pPr lvl="1"/>
            <a:r>
              <a:rPr lang="en-US" dirty="0"/>
              <a:t>Decision Tree</a:t>
            </a:r>
          </a:p>
          <a:p>
            <a:pPr lvl="1"/>
            <a:r>
              <a:rPr lang="en-US" dirty="0"/>
              <a:t>K-Nearest </a:t>
            </a:r>
            <a:r>
              <a:rPr lang="en-US" dirty="0" err="1"/>
              <a:t>Neighbours</a:t>
            </a:r>
            <a:r>
              <a:rPr lang="en-US" dirty="0"/>
              <a:t> (KNN)</a:t>
            </a:r>
          </a:p>
          <a:p>
            <a:r>
              <a:rPr lang="en-US" dirty="0"/>
              <a:t>Used Test – Train function with the following parameters: </a:t>
            </a:r>
          </a:p>
          <a:p>
            <a:pPr lvl="1"/>
            <a:r>
              <a:rPr lang="en-US" dirty="0"/>
              <a:t>Set the parameter </a:t>
            </a:r>
            <a:r>
              <a:rPr lang="en-US" dirty="0" err="1"/>
              <a:t>test_size</a:t>
            </a:r>
            <a:r>
              <a:rPr lang="en-US" dirty="0"/>
              <a:t> to 0.2 and </a:t>
            </a:r>
            <a:r>
              <a:rPr lang="en-US" dirty="0" err="1"/>
              <a:t>random_state</a:t>
            </a:r>
            <a:r>
              <a:rPr lang="en-US" dirty="0"/>
              <a:t> to 2, producing 18 samples. </a:t>
            </a:r>
          </a:p>
          <a:p>
            <a:pPr lvl="1"/>
            <a:r>
              <a:rPr lang="en-US" dirty="0"/>
              <a:t>Cross Validation was set to 10 for each model</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5167E99D-35FD-6DF9-FF03-361C353CB55B}"/>
              </a:ext>
            </a:extLst>
          </p:cNvPr>
          <p:cNvPicPr>
            <a:picLocks noChangeAspect="1"/>
          </p:cNvPicPr>
          <p:nvPr/>
        </p:nvPicPr>
        <p:blipFill>
          <a:blip r:embed="rId3"/>
          <a:stretch>
            <a:fillRect/>
          </a:stretch>
        </p:blipFill>
        <p:spPr>
          <a:xfrm>
            <a:off x="109019" y="2168823"/>
            <a:ext cx="11973962" cy="306109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146" name="Picture 2">
            <a:extLst>
              <a:ext uri="{FF2B5EF4-FFF2-40B4-BE49-F238E27FC236}">
                <a16:creationId xmlns:a16="http://schemas.microsoft.com/office/drawing/2014/main" id="{83FD8979-01FF-7C70-3827-31939A6018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69757"/>
            <a:ext cx="12192000"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170" name="Picture 2">
            <a:extLst>
              <a:ext uri="{FF2B5EF4-FFF2-40B4-BE49-F238E27FC236}">
                <a16:creationId xmlns:a16="http://schemas.microsoft.com/office/drawing/2014/main" id="{553000A1-E498-470C-7135-51DCE90C67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136" y="1673442"/>
            <a:ext cx="5400675" cy="4552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8194" name="Picture 2">
            <a:extLst>
              <a:ext uri="{FF2B5EF4-FFF2-40B4-BE49-F238E27FC236}">
                <a16:creationId xmlns:a16="http://schemas.microsoft.com/office/drawing/2014/main" id="{FDD156A1-90EE-299C-86EE-05FA1DDD5F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30452"/>
            <a:ext cx="12192000" cy="2527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9218" name="Picture 2">
            <a:extLst>
              <a:ext uri="{FF2B5EF4-FFF2-40B4-BE49-F238E27FC236}">
                <a16:creationId xmlns:a16="http://schemas.microsoft.com/office/drawing/2014/main" id="{54457164-73AF-3FE6-B6AB-505CD9D9BC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57400"/>
            <a:ext cx="12192000" cy="2392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10242" name="Picture 2">
            <a:extLst>
              <a:ext uri="{FF2B5EF4-FFF2-40B4-BE49-F238E27FC236}">
                <a16:creationId xmlns:a16="http://schemas.microsoft.com/office/drawing/2014/main" id="{75005DCE-C872-1AF1-BCFD-EC5FD69541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539101"/>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F402B058-B2E9-E4E1-63CB-74C8C2571536}"/>
              </a:ext>
            </a:extLst>
          </p:cNvPr>
          <p:cNvPicPr>
            <a:picLocks noChangeAspect="1"/>
          </p:cNvPicPr>
          <p:nvPr/>
        </p:nvPicPr>
        <p:blipFill>
          <a:blip r:embed="rId3"/>
          <a:stretch>
            <a:fillRect/>
          </a:stretch>
        </p:blipFill>
        <p:spPr>
          <a:xfrm>
            <a:off x="770010" y="1693374"/>
            <a:ext cx="4820323" cy="2257740"/>
          </a:xfrm>
          <a:prstGeom prst="rect">
            <a:avLst/>
          </a:prstGeom>
        </p:spPr>
      </p:pic>
      <p:sp>
        <p:nvSpPr>
          <p:cNvPr id="7" name="TextBox 6">
            <a:extLst>
              <a:ext uri="{FF2B5EF4-FFF2-40B4-BE49-F238E27FC236}">
                <a16:creationId xmlns:a16="http://schemas.microsoft.com/office/drawing/2014/main" id="{053C82A2-0125-4222-66E1-76C9E2265DBF}"/>
              </a:ext>
            </a:extLst>
          </p:cNvPr>
          <p:cNvSpPr txBox="1"/>
          <p:nvPr/>
        </p:nvSpPr>
        <p:spPr>
          <a:xfrm>
            <a:off x="770010" y="4556789"/>
            <a:ext cx="4644285" cy="369332"/>
          </a:xfrm>
          <a:prstGeom prst="rect">
            <a:avLst/>
          </a:prstGeom>
          <a:noFill/>
        </p:spPr>
        <p:txBody>
          <a:bodyPr wrap="none" rtlCol="0">
            <a:spAutoFit/>
          </a:bodyPr>
          <a:lstStyle/>
          <a:p>
            <a:r>
              <a:rPr lang="en-US" dirty="0"/>
              <a:t>There are 4 distinct Launch Sites as seen above</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B8C0FDBA-C19B-A4DC-F085-5C41D9317BED}"/>
              </a:ext>
            </a:extLst>
          </p:cNvPr>
          <p:cNvPicPr>
            <a:picLocks noChangeAspect="1"/>
          </p:cNvPicPr>
          <p:nvPr/>
        </p:nvPicPr>
        <p:blipFill>
          <a:blip r:embed="rId3"/>
          <a:stretch>
            <a:fillRect/>
          </a:stretch>
        </p:blipFill>
        <p:spPr>
          <a:xfrm>
            <a:off x="0" y="1717958"/>
            <a:ext cx="12192000" cy="241847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B277F64-A136-9671-2237-3FF14AF2AD3A}"/>
              </a:ext>
            </a:extLst>
          </p:cNvPr>
          <p:cNvPicPr>
            <a:picLocks noChangeAspect="1"/>
          </p:cNvPicPr>
          <p:nvPr/>
        </p:nvPicPr>
        <p:blipFill>
          <a:blip r:embed="rId3"/>
          <a:stretch>
            <a:fillRect/>
          </a:stretch>
        </p:blipFill>
        <p:spPr>
          <a:xfrm>
            <a:off x="852792" y="1674323"/>
            <a:ext cx="7297168" cy="145752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22F54EDB-FF37-5167-244B-C3B03A29EFF4}"/>
              </a:ext>
            </a:extLst>
          </p:cNvPr>
          <p:cNvPicPr>
            <a:picLocks noChangeAspect="1"/>
          </p:cNvPicPr>
          <p:nvPr/>
        </p:nvPicPr>
        <p:blipFill>
          <a:blip r:embed="rId3"/>
          <a:stretch>
            <a:fillRect/>
          </a:stretch>
        </p:blipFill>
        <p:spPr>
          <a:xfrm>
            <a:off x="770011" y="1747285"/>
            <a:ext cx="8002117" cy="126700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45947" y="1360449"/>
            <a:ext cx="6267087" cy="495890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Steps: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(SpaceX REST API, WebScraping)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(SQL)</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(Folium and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Analysis(Linear Regression, SVM, Tree, KNN)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SSO, HEO, ES-L1 Orbits have a 100%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improves with time passing</a:t>
            </a:r>
          </a:p>
          <a:p>
            <a:pPr lvl="1">
              <a:lnSpc>
                <a:spcPct val="100000"/>
              </a:lnSpc>
              <a:spcBef>
                <a:spcPts val="1400"/>
              </a:spcBef>
            </a:pPr>
            <a:r>
              <a:rPr lang="en-US" sz="1800" dirty="0">
                <a:solidFill>
                  <a:schemeClr val="accent3">
                    <a:lumMod val="25000"/>
                  </a:schemeClr>
                </a:solidFill>
                <a:latin typeface="Abadi" panose="020B0604020104020204" pitchFamily="34" charset="0"/>
              </a:rPr>
              <a:t>VAFB-SLC was not used for heavier payload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Based on predictive analysis results, the Decision Tree model performs best on the reduced data set (18 samples)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pic>
        <p:nvPicPr>
          <p:cNvPr id="3" name="Picture 2">
            <a:extLst>
              <a:ext uri="{FF2B5EF4-FFF2-40B4-BE49-F238E27FC236}">
                <a16:creationId xmlns:a16="http://schemas.microsoft.com/office/drawing/2014/main" id="{30F43233-E919-473E-F947-28CD39E82F14}"/>
              </a:ext>
            </a:extLst>
          </p:cNvPr>
          <p:cNvPicPr>
            <a:picLocks noChangeAspect="1"/>
          </p:cNvPicPr>
          <p:nvPr/>
        </p:nvPicPr>
        <p:blipFill>
          <a:blip r:embed="rId3"/>
          <a:stretch>
            <a:fillRect/>
          </a:stretch>
        </p:blipFill>
        <p:spPr>
          <a:xfrm>
            <a:off x="5983600" y="1772010"/>
            <a:ext cx="2831713" cy="1019987"/>
          </a:xfrm>
          <a:prstGeom prst="rect">
            <a:avLst/>
          </a:prstGeom>
        </p:spPr>
      </p:pic>
      <p:sp>
        <p:nvSpPr>
          <p:cNvPr id="5" name="TextBox 4">
            <a:extLst>
              <a:ext uri="{FF2B5EF4-FFF2-40B4-BE49-F238E27FC236}">
                <a16:creationId xmlns:a16="http://schemas.microsoft.com/office/drawing/2014/main" id="{8F89616C-7966-2148-E8FE-BC6998CE9056}"/>
              </a:ext>
            </a:extLst>
          </p:cNvPr>
          <p:cNvSpPr txBox="1"/>
          <p:nvPr/>
        </p:nvSpPr>
        <p:spPr>
          <a:xfrm>
            <a:off x="7006032" y="1371600"/>
            <a:ext cx="970907" cy="369332"/>
          </a:xfrm>
          <a:prstGeom prst="rect">
            <a:avLst/>
          </a:prstGeom>
          <a:noFill/>
        </p:spPr>
        <p:txBody>
          <a:bodyPr wrap="none" rtlCol="0">
            <a:spAutoFit/>
          </a:bodyPr>
          <a:lstStyle/>
          <a:p>
            <a:r>
              <a:rPr lang="en-US" dirty="0"/>
              <a:t>Lin. Reg.</a:t>
            </a:r>
          </a:p>
        </p:txBody>
      </p:sp>
      <p:pic>
        <p:nvPicPr>
          <p:cNvPr id="7" name="Picture 6">
            <a:extLst>
              <a:ext uri="{FF2B5EF4-FFF2-40B4-BE49-F238E27FC236}">
                <a16:creationId xmlns:a16="http://schemas.microsoft.com/office/drawing/2014/main" id="{55BDED18-F3CD-DD9A-1271-B44C584A2E7B}"/>
              </a:ext>
            </a:extLst>
          </p:cNvPr>
          <p:cNvPicPr>
            <a:picLocks noChangeAspect="1"/>
          </p:cNvPicPr>
          <p:nvPr/>
        </p:nvPicPr>
        <p:blipFill>
          <a:blip r:embed="rId4"/>
          <a:stretch>
            <a:fillRect/>
          </a:stretch>
        </p:blipFill>
        <p:spPr>
          <a:xfrm>
            <a:off x="6129454" y="3749058"/>
            <a:ext cx="2927350" cy="1057298"/>
          </a:xfrm>
          <a:prstGeom prst="rect">
            <a:avLst/>
          </a:prstGeom>
        </p:spPr>
      </p:pic>
      <p:sp>
        <p:nvSpPr>
          <p:cNvPr id="8" name="TextBox 7">
            <a:extLst>
              <a:ext uri="{FF2B5EF4-FFF2-40B4-BE49-F238E27FC236}">
                <a16:creationId xmlns:a16="http://schemas.microsoft.com/office/drawing/2014/main" id="{7CF04F1A-4048-197F-4C71-C4D572BF7365}"/>
              </a:ext>
            </a:extLst>
          </p:cNvPr>
          <p:cNvSpPr txBox="1"/>
          <p:nvPr/>
        </p:nvSpPr>
        <p:spPr>
          <a:xfrm>
            <a:off x="7216620" y="3106976"/>
            <a:ext cx="617477" cy="369332"/>
          </a:xfrm>
          <a:prstGeom prst="rect">
            <a:avLst/>
          </a:prstGeom>
          <a:noFill/>
        </p:spPr>
        <p:txBody>
          <a:bodyPr wrap="none" rtlCol="0">
            <a:spAutoFit/>
          </a:bodyPr>
          <a:lstStyle/>
          <a:p>
            <a:r>
              <a:rPr lang="en-US" dirty="0"/>
              <a:t>SVM</a:t>
            </a:r>
          </a:p>
        </p:txBody>
      </p:sp>
      <p:pic>
        <p:nvPicPr>
          <p:cNvPr id="11" name="Picture 10">
            <a:extLst>
              <a:ext uri="{FF2B5EF4-FFF2-40B4-BE49-F238E27FC236}">
                <a16:creationId xmlns:a16="http://schemas.microsoft.com/office/drawing/2014/main" id="{5DBE6DC4-5984-E6C1-0478-7E9CB657C99A}"/>
              </a:ext>
            </a:extLst>
          </p:cNvPr>
          <p:cNvPicPr>
            <a:picLocks noChangeAspect="1"/>
          </p:cNvPicPr>
          <p:nvPr/>
        </p:nvPicPr>
        <p:blipFill>
          <a:blip r:embed="rId5"/>
          <a:stretch>
            <a:fillRect/>
          </a:stretch>
        </p:blipFill>
        <p:spPr>
          <a:xfrm>
            <a:off x="8955161" y="1718624"/>
            <a:ext cx="3038433" cy="1047735"/>
          </a:xfrm>
          <a:prstGeom prst="rect">
            <a:avLst/>
          </a:prstGeom>
        </p:spPr>
      </p:pic>
      <p:sp>
        <p:nvSpPr>
          <p:cNvPr id="12" name="TextBox 11">
            <a:extLst>
              <a:ext uri="{FF2B5EF4-FFF2-40B4-BE49-F238E27FC236}">
                <a16:creationId xmlns:a16="http://schemas.microsoft.com/office/drawing/2014/main" id="{89DF3CD0-2B02-F850-A2AA-68130860CAF3}"/>
              </a:ext>
            </a:extLst>
          </p:cNvPr>
          <p:cNvSpPr txBox="1"/>
          <p:nvPr/>
        </p:nvSpPr>
        <p:spPr>
          <a:xfrm>
            <a:off x="10086372" y="1385182"/>
            <a:ext cx="1057021" cy="369332"/>
          </a:xfrm>
          <a:prstGeom prst="rect">
            <a:avLst/>
          </a:prstGeom>
          <a:noFill/>
        </p:spPr>
        <p:txBody>
          <a:bodyPr wrap="none" rtlCol="0">
            <a:spAutoFit/>
          </a:bodyPr>
          <a:lstStyle/>
          <a:p>
            <a:r>
              <a:rPr lang="en-US" dirty="0"/>
              <a:t>Dec. Tree</a:t>
            </a:r>
          </a:p>
        </p:txBody>
      </p:sp>
      <p:pic>
        <p:nvPicPr>
          <p:cNvPr id="14" name="Picture 13">
            <a:extLst>
              <a:ext uri="{FF2B5EF4-FFF2-40B4-BE49-F238E27FC236}">
                <a16:creationId xmlns:a16="http://schemas.microsoft.com/office/drawing/2014/main" id="{35608DEC-1E62-3F23-8DD6-2652430CB877}"/>
              </a:ext>
            </a:extLst>
          </p:cNvPr>
          <p:cNvPicPr>
            <a:picLocks noChangeAspect="1"/>
          </p:cNvPicPr>
          <p:nvPr/>
        </p:nvPicPr>
        <p:blipFill>
          <a:blip r:embed="rId6"/>
          <a:stretch>
            <a:fillRect/>
          </a:stretch>
        </p:blipFill>
        <p:spPr>
          <a:xfrm>
            <a:off x="9228516" y="3774411"/>
            <a:ext cx="2517537" cy="914895"/>
          </a:xfrm>
          <a:prstGeom prst="rect">
            <a:avLst/>
          </a:prstGeom>
        </p:spPr>
      </p:pic>
      <p:sp>
        <p:nvSpPr>
          <p:cNvPr id="15" name="TextBox 14">
            <a:extLst>
              <a:ext uri="{FF2B5EF4-FFF2-40B4-BE49-F238E27FC236}">
                <a16:creationId xmlns:a16="http://schemas.microsoft.com/office/drawing/2014/main" id="{5354A81A-7BE0-7E1A-8764-1E032A672376}"/>
              </a:ext>
            </a:extLst>
          </p:cNvPr>
          <p:cNvSpPr txBox="1"/>
          <p:nvPr/>
        </p:nvSpPr>
        <p:spPr>
          <a:xfrm>
            <a:off x="10086371" y="2983708"/>
            <a:ext cx="603050" cy="369332"/>
          </a:xfrm>
          <a:prstGeom prst="rect">
            <a:avLst/>
          </a:prstGeom>
          <a:noFill/>
        </p:spPr>
        <p:txBody>
          <a:bodyPr wrap="none" rtlCol="0">
            <a:spAutoFit/>
          </a:bodyPr>
          <a:lstStyle/>
          <a:p>
            <a:r>
              <a:rPr lang="en-US" dirty="0"/>
              <a:t>KNN</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5BFFF576-5A1D-FF80-D8A9-600CE8D641A0}"/>
              </a:ext>
            </a:extLst>
          </p:cNvPr>
          <p:cNvPicPr>
            <a:picLocks noChangeAspect="1"/>
          </p:cNvPicPr>
          <p:nvPr/>
        </p:nvPicPr>
        <p:blipFill>
          <a:blip r:embed="rId3"/>
          <a:stretch>
            <a:fillRect/>
          </a:stretch>
        </p:blipFill>
        <p:spPr>
          <a:xfrm>
            <a:off x="473961" y="1764293"/>
            <a:ext cx="11107700" cy="146705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369D8189-0F1F-DD00-9FA0-00F8F2928620}"/>
              </a:ext>
            </a:extLst>
          </p:cNvPr>
          <p:cNvPicPr>
            <a:picLocks noChangeAspect="1"/>
          </p:cNvPicPr>
          <p:nvPr/>
        </p:nvPicPr>
        <p:blipFill>
          <a:blip r:embed="rId3"/>
          <a:stretch>
            <a:fillRect/>
          </a:stretch>
        </p:blipFill>
        <p:spPr>
          <a:xfrm>
            <a:off x="600080" y="1825625"/>
            <a:ext cx="10821910" cy="260068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D44B8FBB-23A4-B8C7-7AB4-69B2DC598E24}"/>
              </a:ext>
            </a:extLst>
          </p:cNvPr>
          <p:cNvPicPr>
            <a:picLocks noChangeAspect="1"/>
          </p:cNvPicPr>
          <p:nvPr/>
        </p:nvPicPr>
        <p:blipFill>
          <a:blip r:embed="rId3"/>
          <a:stretch>
            <a:fillRect/>
          </a:stretch>
        </p:blipFill>
        <p:spPr>
          <a:xfrm>
            <a:off x="770010" y="1493259"/>
            <a:ext cx="5753903" cy="273405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0CF31E00-FC6E-474A-2D18-C2D43B482028}"/>
              </a:ext>
            </a:extLst>
          </p:cNvPr>
          <p:cNvPicPr>
            <a:picLocks noChangeAspect="1"/>
          </p:cNvPicPr>
          <p:nvPr/>
        </p:nvPicPr>
        <p:blipFill>
          <a:blip r:embed="rId3"/>
          <a:stretch>
            <a:fillRect/>
          </a:stretch>
        </p:blipFill>
        <p:spPr>
          <a:xfrm>
            <a:off x="734028" y="1471988"/>
            <a:ext cx="8306959" cy="455358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DD309FE6-DF62-BF83-3950-ACF032DD6628}"/>
              </a:ext>
            </a:extLst>
          </p:cNvPr>
          <p:cNvPicPr>
            <a:picLocks noChangeAspect="1"/>
          </p:cNvPicPr>
          <p:nvPr/>
        </p:nvPicPr>
        <p:blipFill>
          <a:blip r:embed="rId3"/>
          <a:stretch>
            <a:fillRect/>
          </a:stretch>
        </p:blipFill>
        <p:spPr>
          <a:xfrm>
            <a:off x="0" y="1840291"/>
            <a:ext cx="12192000" cy="158870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87BB8B56-4615-BCF4-6719-F6D657F4675A}"/>
              </a:ext>
            </a:extLst>
          </p:cNvPr>
          <p:cNvPicPr>
            <a:picLocks noChangeAspect="1"/>
          </p:cNvPicPr>
          <p:nvPr/>
        </p:nvPicPr>
        <p:blipFill>
          <a:blip r:embed="rId3"/>
          <a:stretch>
            <a:fillRect/>
          </a:stretch>
        </p:blipFill>
        <p:spPr>
          <a:xfrm>
            <a:off x="42017" y="1738076"/>
            <a:ext cx="12107965" cy="338184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9ABEA7-234C-0A07-6821-2D3AB6136611}"/>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946E5E2-0EDA-F930-C5C5-FDAE4DA76F31}"/>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2" name="Title 1">
            <a:extLst>
              <a:ext uri="{FF2B5EF4-FFF2-40B4-BE49-F238E27FC236}">
                <a16:creationId xmlns:a16="http://schemas.microsoft.com/office/drawing/2014/main" id="{DB0FC3B3-6006-BF66-C101-025F38A1EC6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 Launch Sites</a:t>
            </a:r>
          </a:p>
        </p:txBody>
      </p:sp>
      <p:pic>
        <p:nvPicPr>
          <p:cNvPr id="8" name="Picture 7">
            <a:extLst>
              <a:ext uri="{FF2B5EF4-FFF2-40B4-BE49-F238E27FC236}">
                <a16:creationId xmlns:a16="http://schemas.microsoft.com/office/drawing/2014/main" id="{EED28A5C-B50F-C68A-864E-BED76F6E8CE8}"/>
              </a:ext>
            </a:extLst>
          </p:cNvPr>
          <p:cNvPicPr>
            <a:picLocks noChangeAspect="1"/>
          </p:cNvPicPr>
          <p:nvPr/>
        </p:nvPicPr>
        <p:blipFill>
          <a:blip r:embed="rId2"/>
          <a:stretch>
            <a:fillRect/>
          </a:stretch>
        </p:blipFill>
        <p:spPr>
          <a:xfrm>
            <a:off x="7591815" y="2280124"/>
            <a:ext cx="3866157" cy="2553024"/>
          </a:xfrm>
          <a:prstGeom prst="rect">
            <a:avLst/>
          </a:prstGeom>
        </p:spPr>
      </p:pic>
      <p:pic>
        <p:nvPicPr>
          <p:cNvPr id="10" name="Picture 9">
            <a:extLst>
              <a:ext uri="{FF2B5EF4-FFF2-40B4-BE49-F238E27FC236}">
                <a16:creationId xmlns:a16="http://schemas.microsoft.com/office/drawing/2014/main" id="{B1DCD5D4-20BB-E036-9756-9BA63D1ADC64}"/>
              </a:ext>
            </a:extLst>
          </p:cNvPr>
          <p:cNvPicPr>
            <a:picLocks noChangeAspect="1"/>
          </p:cNvPicPr>
          <p:nvPr/>
        </p:nvPicPr>
        <p:blipFill>
          <a:blip r:embed="rId3"/>
          <a:stretch>
            <a:fillRect/>
          </a:stretch>
        </p:blipFill>
        <p:spPr>
          <a:xfrm>
            <a:off x="734028" y="1570396"/>
            <a:ext cx="6277851" cy="3972479"/>
          </a:xfrm>
          <a:prstGeom prst="rect">
            <a:avLst/>
          </a:prstGeom>
        </p:spPr>
      </p:pic>
    </p:spTree>
    <p:extLst>
      <p:ext uri="{BB962C8B-B14F-4D97-AF65-F5344CB8AC3E}">
        <p14:creationId xmlns:p14="http://schemas.microsoft.com/office/powerpoint/2010/main" val="27751700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 Color </a:t>
            </a:r>
            <a:r>
              <a:rPr lang="en-US" dirty="0" err="1">
                <a:solidFill>
                  <a:srgbClr val="0B49CB"/>
                </a:solidFill>
                <a:latin typeface="Abadi"/>
              </a:rPr>
              <a:t>Labled</a:t>
            </a:r>
            <a:r>
              <a:rPr lang="en-US" dirty="0">
                <a:solidFill>
                  <a:srgbClr val="0B49CB"/>
                </a:solidFill>
                <a:latin typeface="Abadi"/>
              </a:rPr>
              <a:t> launch outcomes</a:t>
            </a:r>
          </a:p>
        </p:txBody>
      </p:sp>
      <p:pic>
        <p:nvPicPr>
          <p:cNvPr id="4" name="Picture 3">
            <a:extLst>
              <a:ext uri="{FF2B5EF4-FFF2-40B4-BE49-F238E27FC236}">
                <a16:creationId xmlns:a16="http://schemas.microsoft.com/office/drawing/2014/main" id="{D5177481-474B-36A3-2462-6BD3ABF9524A}"/>
              </a:ext>
            </a:extLst>
          </p:cNvPr>
          <p:cNvPicPr>
            <a:picLocks noChangeAspect="1"/>
          </p:cNvPicPr>
          <p:nvPr/>
        </p:nvPicPr>
        <p:blipFill>
          <a:blip r:embed="rId3"/>
          <a:stretch>
            <a:fillRect/>
          </a:stretch>
        </p:blipFill>
        <p:spPr>
          <a:xfrm>
            <a:off x="734028" y="2442134"/>
            <a:ext cx="4906060" cy="3877216"/>
          </a:xfrm>
          <a:prstGeom prst="rect">
            <a:avLst/>
          </a:prstGeom>
        </p:spPr>
      </p:pic>
      <p:pic>
        <p:nvPicPr>
          <p:cNvPr id="10" name="Picture 9">
            <a:extLst>
              <a:ext uri="{FF2B5EF4-FFF2-40B4-BE49-F238E27FC236}">
                <a16:creationId xmlns:a16="http://schemas.microsoft.com/office/drawing/2014/main" id="{76D1B55D-94A0-249D-47A3-900A6DFEA79F}"/>
              </a:ext>
            </a:extLst>
          </p:cNvPr>
          <p:cNvPicPr>
            <a:picLocks noChangeAspect="1"/>
          </p:cNvPicPr>
          <p:nvPr/>
        </p:nvPicPr>
        <p:blipFill>
          <a:blip r:embed="rId4"/>
          <a:stretch>
            <a:fillRect/>
          </a:stretch>
        </p:blipFill>
        <p:spPr>
          <a:xfrm>
            <a:off x="5896567" y="2442134"/>
            <a:ext cx="5696346" cy="3877216"/>
          </a:xfrm>
          <a:prstGeom prst="rect">
            <a:avLst/>
          </a:prstGeom>
        </p:spPr>
      </p:pic>
      <p:sp>
        <p:nvSpPr>
          <p:cNvPr id="11" name="TextBox 10">
            <a:extLst>
              <a:ext uri="{FF2B5EF4-FFF2-40B4-BE49-F238E27FC236}">
                <a16:creationId xmlns:a16="http://schemas.microsoft.com/office/drawing/2014/main" id="{F772209D-F84B-6B6F-F2D7-0DB07A2C03DA}"/>
              </a:ext>
            </a:extLst>
          </p:cNvPr>
          <p:cNvSpPr txBox="1"/>
          <p:nvPr/>
        </p:nvSpPr>
        <p:spPr>
          <a:xfrm>
            <a:off x="2263698" y="1851102"/>
            <a:ext cx="1064202" cy="369332"/>
          </a:xfrm>
          <a:prstGeom prst="rect">
            <a:avLst/>
          </a:prstGeom>
          <a:noFill/>
        </p:spPr>
        <p:txBody>
          <a:bodyPr wrap="none" rtlCol="0">
            <a:spAutoFit/>
          </a:bodyPr>
          <a:lstStyle/>
          <a:p>
            <a:r>
              <a:rPr lang="en-US" dirty="0"/>
              <a:t>VAFB-SLC</a:t>
            </a:r>
          </a:p>
        </p:txBody>
      </p:sp>
      <p:sp>
        <p:nvSpPr>
          <p:cNvPr id="12" name="TextBox 11">
            <a:extLst>
              <a:ext uri="{FF2B5EF4-FFF2-40B4-BE49-F238E27FC236}">
                <a16:creationId xmlns:a16="http://schemas.microsoft.com/office/drawing/2014/main" id="{5C92CF75-F586-7400-B7B7-A592370F4FA9}"/>
              </a:ext>
            </a:extLst>
          </p:cNvPr>
          <p:cNvSpPr txBox="1"/>
          <p:nvPr/>
        </p:nvSpPr>
        <p:spPr>
          <a:xfrm>
            <a:off x="8296508" y="1851102"/>
            <a:ext cx="1349087" cy="369332"/>
          </a:xfrm>
          <a:prstGeom prst="rect">
            <a:avLst/>
          </a:prstGeom>
          <a:noFill/>
        </p:spPr>
        <p:txBody>
          <a:bodyPr wrap="none" rtlCol="0">
            <a:spAutoFit/>
          </a:bodyPr>
          <a:lstStyle/>
          <a:p>
            <a:r>
              <a:rPr lang="en-US" dirty="0"/>
              <a:t>CCAFS LC-40</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 Marker between CCAFS-SLC to </a:t>
            </a:r>
            <a:r>
              <a:rPr lang="en-US" dirty="0" err="1">
                <a:solidFill>
                  <a:srgbClr val="0B49CB"/>
                </a:solidFill>
                <a:latin typeface="Abadi"/>
              </a:rPr>
              <a:t>CoastLine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7CC1AB3D-0C2E-41D9-F43F-F2A42AC0FFBB}"/>
              </a:ext>
            </a:extLst>
          </p:cNvPr>
          <p:cNvPicPr>
            <a:picLocks noChangeAspect="1"/>
          </p:cNvPicPr>
          <p:nvPr/>
        </p:nvPicPr>
        <p:blipFill>
          <a:blip r:embed="rId3"/>
          <a:stretch>
            <a:fillRect/>
          </a:stretch>
        </p:blipFill>
        <p:spPr>
          <a:xfrm>
            <a:off x="643132" y="1568783"/>
            <a:ext cx="10526594" cy="485842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2174334" y="1876044"/>
            <a:ext cx="7917674" cy="30928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Due to the high cost of replacing a booster </a:t>
            </a:r>
            <a:r>
              <a:rPr lang="en-US" sz="2200" dirty="0" err="1">
                <a:solidFill>
                  <a:schemeClr val="accent3">
                    <a:lumMod val="25000"/>
                  </a:schemeClr>
                </a:solidFill>
                <a:latin typeface="Abadi" panose="020B0604020104020204" pitchFamily="34" charset="0"/>
              </a:rPr>
              <a:t>SapceX</a:t>
            </a:r>
            <a:r>
              <a:rPr lang="en-US" sz="2200" dirty="0">
                <a:solidFill>
                  <a:schemeClr val="accent3">
                    <a:lumMod val="25000"/>
                  </a:schemeClr>
                </a:solidFill>
                <a:latin typeface="Abadi" panose="020B0604020104020204" pitchFamily="34" charset="0"/>
              </a:rPr>
              <a:t> can outperform competitors through reusing the boosters. The purpose of this project is to predict whether if Falcon 9 First Stage will land successfully. </a:t>
            </a:r>
          </a:p>
          <a:p>
            <a:pPr>
              <a:spcBef>
                <a:spcPts val="1400"/>
              </a:spcBef>
            </a:pPr>
            <a:r>
              <a:rPr lang="en-US" sz="2200" dirty="0">
                <a:solidFill>
                  <a:schemeClr val="accent3">
                    <a:lumMod val="25000"/>
                  </a:schemeClr>
                </a:solidFill>
                <a:latin typeface="Abadi" panose="020B0604020104020204" pitchFamily="34" charset="0"/>
              </a:rPr>
              <a:t>We are trying to observe if there is a direct correlation between payload mass, orbit, launch site, flight number and mission success. Important to note that some of the failures have sometimes been planned by SpaceX due to various reasons.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a:extLst>
              <a:ext uri="{FF2B5EF4-FFF2-40B4-BE49-F238E27FC236}">
                <a16:creationId xmlns:a16="http://schemas.microsoft.com/office/drawing/2014/main" id="{9CAB57F8-1DB7-CEAE-1725-4058B40B7ED2}"/>
              </a:ext>
            </a:extLst>
          </p:cNvPr>
          <p:cNvPicPr>
            <a:picLocks noChangeAspect="1"/>
          </p:cNvPicPr>
          <p:nvPr/>
        </p:nvPicPr>
        <p:blipFill>
          <a:blip r:embed="rId3"/>
          <a:stretch>
            <a:fillRect/>
          </a:stretch>
        </p:blipFill>
        <p:spPr>
          <a:xfrm>
            <a:off x="0" y="1979011"/>
            <a:ext cx="12192000" cy="365826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Picture 3">
            <a:extLst>
              <a:ext uri="{FF2B5EF4-FFF2-40B4-BE49-F238E27FC236}">
                <a16:creationId xmlns:a16="http://schemas.microsoft.com/office/drawing/2014/main" id="{0A1E9ED2-4B02-EDD6-50AC-FDDB85CC52E9}"/>
              </a:ext>
            </a:extLst>
          </p:cNvPr>
          <p:cNvPicPr>
            <a:picLocks noChangeAspect="1"/>
          </p:cNvPicPr>
          <p:nvPr/>
        </p:nvPicPr>
        <p:blipFill>
          <a:blip r:embed="rId3"/>
          <a:stretch>
            <a:fillRect/>
          </a:stretch>
        </p:blipFill>
        <p:spPr>
          <a:xfrm>
            <a:off x="0" y="1775337"/>
            <a:ext cx="12192000" cy="3562597"/>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Picture 3">
            <a:extLst>
              <a:ext uri="{FF2B5EF4-FFF2-40B4-BE49-F238E27FC236}">
                <a16:creationId xmlns:a16="http://schemas.microsoft.com/office/drawing/2014/main" id="{3257630A-3EC6-870E-9FC3-72173A990D73}"/>
              </a:ext>
            </a:extLst>
          </p:cNvPr>
          <p:cNvPicPr>
            <a:picLocks noChangeAspect="1"/>
          </p:cNvPicPr>
          <p:nvPr/>
        </p:nvPicPr>
        <p:blipFill>
          <a:blip r:embed="rId3"/>
          <a:stretch>
            <a:fillRect/>
          </a:stretch>
        </p:blipFill>
        <p:spPr>
          <a:xfrm>
            <a:off x="0" y="1841826"/>
            <a:ext cx="12192000" cy="342961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C6D9F-7C44-C0F6-B3A3-CE604B0F425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EE49F34-FA36-3F14-B98C-4C4D7D5C0789}"/>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12" name="Title 1">
            <a:extLst>
              <a:ext uri="{FF2B5EF4-FFF2-40B4-BE49-F238E27FC236}">
                <a16:creationId xmlns:a16="http://schemas.microsoft.com/office/drawing/2014/main" id="{4AAD5868-9EFE-7DB8-1785-D42F4926911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4&gt;</a:t>
            </a:r>
          </a:p>
        </p:txBody>
      </p:sp>
      <p:pic>
        <p:nvPicPr>
          <p:cNvPr id="4" name="Picture 3">
            <a:extLst>
              <a:ext uri="{FF2B5EF4-FFF2-40B4-BE49-F238E27FC236}">
                <a16:creationId xmlns:a16="http://schemas.microsoft.com/office/drawing/2014/main" id="{6A9D03E9-562E-EAFF-AACD-E2F38065D0FB}"/>
              </a:ext>
            </a:extLst>
          </p:cNvPr>
          <p:cNvPicPr>
            <a:picLocks noChangeAspect="1"/>
          </p:cNvPicPr>
          <p:nvPr/>
        </p:nvPicPr>
        <p:blipFill>
          <a:blip r:embed="rId2"/>
          <a:stretch>
            <a:fillRect/>
          </a:stretch>
        </p:blipFill>
        <p:spPr>
          <a:xfrm>
            <a:off x="0" y="1825345"/>
            <a:ext cx="12192000" cy="3462581"/>
          </a:xfrm>
          <a:prstGeom prst="rect">
            <a:avLst/>
          </a:prstGeom>
        </p:spPr>
      </p:pic>
    </p:spTree>
    <p:extLst>
      <p:ext uri="{BB962C8B-B14F-4D97-AF65-F5344CB8AC3E}">
        <p14:creationId xmlns:p14="http://schemas.microsoft.com/office/powerpoint/2010/main" val="36844058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65983E-BFF8-21F9-F694-E4FFEB0492D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744A54C-CF9B-2F70-6B65-B227D6BEA2E0}"/>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12" name="Title 1">
            <a:extLst>
              <a:ext uri="{FF2B5EF4-FFF2-40B4-BE49-F238E27FC236}">
                <a16:creationId xmlns:a16="http://schemas.microsoft.com/office/drawing/2014/main" id="{4F6DDCD7-8305-E149-B08C-ACAFDAEF434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5&gt;</a:t>
            </a:r>
          </a:p>
        </p:txBody>
      </p:sp>
      <p:pic>
        <p:nvPicPr>
          <p:cNvPr id="4" name="Picture 3">
            <a:extLst>
              <a:ext uri="{FF2B5EF4-FFF2-40B4-BE49-F238E27FC236}">
                <a16:creationId xmlns:a16="http://schemas.microsoft.com/office/drawing/2014/main" id="{79CAA068-166F-62B2-A51E-5F2E9620B9B1}"/>
              </a:ext>
            </a:extLst>
          </p:cNvPr>
          <p:cNvPicPr>
            <a:picLocks noChangeAspect="1"/>
          </p:cNvPicPr>
          <p:nvPr/>
        </p:nvPicPr>
        <p:blipFill>
          <a:blip r:embed="rId2"/>
          <a:stretch>
            <a:fillRect/>
          </a:stretch>
        </p:blipFill>
        <p:spPr>
          <a:xfrm>
            <a:off x="0" y="1745094"/>
            <a:ext cx="12192000" cy="3367812"/>
          </a:xfrm>
          <a:prstGeom prst="rect">
            <a:avLst/>
          </a:prstGeom>
        </p:spPr>
      </p:pic>
    </p:spTree>
    <p:extLst>
      <p:ext uri="{BB962C8B-B14F-4D97-AF65-F5344CB8AC3E}">
        <p14:creationId xmlns:p14="http://schemas.microsoft.com/office/powerpoint/2010/main" val="21993926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D11A9B79-05CD-18A9-4705-511CD866DC52}"/>
              </a:ext>
            </a:extLst>
          </p:cNvPr>
          <p:cNvPicPr>
            <a:picLocks noChangeAspect="1"/>
          </p:cNvPicPr>
          <p:nvPr/>
        </p:nvPicPr>
        <p:blipFill>
          <a:blip r:embed="rId3"/>
          <a:stretch>
            <a:fillRect/>
          </a:stretch>
        </p:blipFill>
        <p:spPr>
          <a:xfrm>
            <a:off x="6272189" y="1603817"/>
            <a:ext cx="5334744" cy="4715533"/>
          </a:xfrm>
          <a:prstGeom prst="rect">
            <a:avLst/>
          </a:prstGeom>
        </p:spPr>
      </p:pic>
      <p:pic>
        <p:nvPicPr>
          <p:cNvPr id="7" name="Picture 6">
            <a:extLst>
              <a:ext uri="{FF2B5EF4-FFF2-40B4-BE49-F238E27FC236}">
                <a16:creationId xmlns:a16="http://schemas.microsoft.com/office/drawing/2014/main" id="{BE3A169C-CBDD-FB09-B964-A0F2004DD17E}"/>
              </a:ext>
            </a:extLst>
          </p:cNvPr>
          <p:cNvPicPr>
            <a:picLocks noChangeAspect="1"/>
          </p:cNvPicPr>
          <p:nvPr/>
        </p:nvPicPr>
        <p:blipFill>
          <a:blip r:embed="rId4"/>
          <a:stretch>
            <a:fillRect/>
          </a:stretch>
        </p:blipFill>
        <p:spPr>
          <a:xfrm>
            <a:off x="365962" y="1603817"/>
            <a:ext cx="5553850" cy="470600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827CF35F-F08C-A386-70F2-69352D0FCC36}"/>
              </a:ext>
            </a:extLst>
          </p:cNvPr>
          <p:cNvPicPr>
            <a:picLocks noChangeAspect="1"/>
          </p:cNvPicPr>
          <p:nvPr/>
        </p:nvPicPr>
        <p:blipFill>
          <a:blip r:embed="rId3"/>
          <a:stretch>
            <a:fillRect/>
          </a:stretch>
        </p:blipFill>
        <p:spPr>
          <a:xfrm>
            <a:off x="759751" y="1601508"/>
            <a:ext cx="5268060" cy="4277322"/>
          </a:xfrm>
          <a:prstGeom prst="rect">
            <a:avLst/>
          </a:prstGeom>
        </p:spPr>
      </p:pic>
      <p:sp>
        <p:nvSpPr>
          <p:cNvPr id="6" name="TextBox 5">
            <a:extLst>
              <a:ext uri="{FF2B5EF4-FFF2-40B4-BE49-F238E27FC236}">
                <a16:creationId xmlns:a16="http://schemas.microsoft.com/office/drawing/2014/main" id="{EBC6777E-93D6-AA3F-41A9-D17D4F28BE94}"/>
              </a:ext>
            </a:extLst>
          </p:cNvPr>
          <p:cNvSpPr txBox="1"/>
          <p:nvPr/>
        </p:nvSpPr>
        <p:spPr>
          <a:xfrm>
            <a:off x="6757639" y="1728439"/>
            <a:ext cx="4686219" cy="1200329"/>
          </a:xfrm>
          <a:prstGeom prst="rect">
            <a:avLst/>
          </a:prstGeom>
          <a:noFill/>
        </p:spPr>
        <p:txBody>
          <a:bodyPr wrap="none" rtlCol="0">
            <a:spAutoFit/>
          </a:bodyPr>
          <a:lstStyle/>
          <a:p>
            <a:r>
              <a:rPr lang="en-US" dirty="0"/>
              <a:t>There are 3 false positives, leading one to</a:t>
            </a:r>
          </a:p>
          <a:p>
            <a:r>
              <a:rPr lang="en-US" dirty="0"/>
              <a:t>Assume the Model presents a lower Recall.</a:t>
            </a:r>
          </a:p>
          <a:p>
            <a:r>
              <a:rPr lang="en-US" dirty="0"/>
              <a:t>Due to the Imbalanced Data, it would be best to</a:t>
            </a:r>
          </a:p>
          <a:p>
            <a:r>
              <a:rPr lang="en-US" dirty="0"/>
              <a:t>Proceed with the F-1Score: 0.67</a:t>
            </a:r>
          </a:p>
        </p:txBody>
      </p:sp>
      <p:pic>
        <p:nvPicPr>
          <p:cNvPr id="8" name="Picture 7">
            <a:extLst>
              <a:ext uri="{FF2B5EF4-FFF2-40B4-BE49-F238E27FC236}">
                <a16:creationId xmlns:a16="http://schemas.microsoft.com/office/drawing/2014/main" id="{AF4C96B8-EA61-81FB-ECC6-EF49F85DBD31}"/>
              </a:ext>
            </a:extLst>
          </p:cNvPr>
          <p:cNvPicPr>
            <a:picLocks noChangeAspect="1"/>
          </p:cNvPicPr>
          <p:nvPr/>
        </p:nvPicPr>
        <p:blipFill>
          <a:blip r:embed="rId4"/>
          <a:stretch>
            <a:fillRect/>
          </a:stretch>
        </p:blipFill>
        <p:spPr>
          <a:xfrm>
            <a:off x="7857211" y="4474539"/>
            <a:ext cx="2229161" cy="1114581"/>
          </a:xfrm>
          <a:prstGeom prst="rect">
            <a:avLst/>
          </a:prstGeom>
        </p:spPr>
      </p:pic>
      <p:sp>
        <p:nvSpPr>
          <p:cNvPr id="10" name="TextBox 9">
            <a:extLst>
              <a:ext uri="{FF2B5EF4-FFF2-40B4-BE49-F238E27FC236}">
                <a16:creationId xmlns:a16="http://schemas.microsoft.com/office/drawing/2014/main" id="{127B42DF-EEF5-091D-F0A0-CAB2B386CE52}"/>
              </a:ext>
            </a:extLst>
          </p:cNvPr>
          <p:cNvSpPr txBox="1"/>
          <p:nvPr/>
        </p:nvSpPr>
        <p:spPr>
          <a:xfrm>
            <a:off x="7172965" y="3886981"/>
            <a:ext cx="3597652" cy="369332"/>
          </a:xfrm>
          <a:prstGeom prst="rect">
            <a:avLst/>
          </a:prstGeom>
          <a:noFill/>
        </p:spPr>
        <p:txBody>
          <a:bodyPr wrap="none" rtlCol="0">
            <a:spAutoFit/>
          </a:bodyPr>
          <a:lstStyle/>
          <a:p>
            <a:r>
              <a:rPr lang="en-US" dirty="0"/>
              <a:t>Data Balance Overview: 66/33% 1-0</a:t>
            </a:r>
          </a:p>
        </p:txBody>
      </p:sp>
    </p:spTree>
    <p:extLst>
      <p:ext uri="{BB962C8B-B14F-4D97-AF65-F5344CB8AC3E}">
        <p14:creationId xmlns:p14="http://schemas.microsoft.com/office/powerpoint/2010/main" val="3645034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When using test set, all models produce the same accuracy, therefore the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best score parameter will be used, resulting in Decision Tree being the best choice. A larger test sample would produce a more conclusive result.</a:t>
            </a:r>
          </a:p>
          <a:p>
            <a:pPr>
              <a:lnSpc>
                <a:spcPct val="100000"/>
              </a:lnSpc>
              <a:spcBef>
                <a:spcPts val="1400"/>
              </a:spcBef>
            </a:pPr>
            <a:r>
              <a:rPr lang="en-US" sz="2200" dirty="0">
                <a:solidFill>
                  <a:schemeClr val="accent3">
                    <a:lumMod val="25000"/>
                  </a:schemeClr>
                </a:solidFill>
                <a:latin typeface="Abadi" panose="020B0604020104020204" pitchFamily="34" charset="0"/>
              </a:rPr>
              <a:t>Multiple factors affect mission outcome such as Payload, Orbit type, and Site Location. There are additional factors not covered such as atmospheric conditions on launch day. </a:t>
            </a:r>
          </a:p>
          <a:p>
            <a:r>
              <a:rPr lang="en-MY" sz="2200" dirty="0">
                <a:solidFill>
                  <a:schemeClr val="accent3">
                    <a:lumMod val="25000"/>
                  </a:schemeClr>
                </a:solidFill>
                <a:latin typeface="Abadi" panose="020B0604020104020204" pitchFamily="34" charset="0"/>
              </a:rPr>
              <a:t>Under Heavier Payloads and Orbit type of Polar, LEO and ISS produce a positive landing rate while in general ES-L1, SSO, and HEO produce a higher success rate.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Full Git hub: https://github.com/GenericParadox/IBM-Applied-Data-Science-Capstone</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50983" y="3017287"/>
            <a:ext cx="3970521" cy="523388"/>
          </a:xfrm>
          <a:prstGeom prst="rect">
            <a:avLst/>
          </a:prstGeom>
        </p:spPr>
        <p:txBody>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Information</a:t>
            </a: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7" name="Picture 6">
            <a:extLst>
              <a:ext uri="{FF2B5EF4-FFF2-40B4-BE49-F238E27FC236}">
                <a16:creationId xmlns:a16="http://schemas.microsoft.com/office/drawing/2014/main" id="{0E1E60AA-E789-BC0D-5579-5F1311B073C6}"/>
              </a:ext>
            </a:extLst>
          </p:cNvPr>
          <p:cNvPicPr>
            <a:picLocks noChangeAspect="1"/>
          </p:cNvPicPr>
          <p:nvPr/>
        </p:nvPicPr>
        <p:blipFill>
          <a:blip r:embed="rId3"/>
          <a:stretch>
            <a:fillRect/>
          </a:stretch>
        </p:blipFill>
        <p:spPr>
          <a:xfrm>
            <a:off x="1308839" y="5054653"/>
            <a:ext cx="6668431" cy="1171739"/>
          </a:xfrm>
          <a:prstGeom prst="rect">
            <a:avLst/>
          </a:prstGeom>
        </p:spPr>
      </p:pic>
      <p:pic>
        <p:nvPicPr>
          <p:cNvPr id="9" name="Picture 8">
            <a:extLst>
              <a:ext uri="{FF2B5EF4-FFF2-40B4-BE49-F238E27FC236}">
                <a16:creationId xmlns:a16="http://schemas.microsoft.com/office/drawing/2014/main" id="{DF4F1E42-357A-00AA-1885-192649F54498}"/>
              </a:ext>
            </a:extLst>
          </p:cNvPr>
          <p:cNvPicPr>
            <a:picLocks noChangeAspect="1"/>
          </p:cNvPicPr>
          <p:nvPr/>
        </p:nvPicPr>
        <p:blipFill>
          <a:blip r:embed="rId4"/>
          <a:stretch>
            <a:fillRect/>
          </a:stretch>
        </p:blipFill>
        <p:spPr>
          <a:xfrm>
            <a:off x="1308839" y="3389452"/>
            <a:ext cx="4723351" cy="1079436"/>
          </a:xfrm>
          <a:prstGeom prst="rect">
            <a:avLst/>
          </a:prstGeom>
        </p:spPr>
      </p:pic>
      <p:pic>
        <p:nvPicPr>
          <p:cNvPr id="14" name="Picture 13">
            <a:extLst>
              <a:ext uri="{FF2B5EF4-FFF2-40B4-BE49-F238E27FC236}">
                <a16:creationId xmlns:a16="http://schemas.microsoft.com/office/drawing/2014/main" id="{35A7077F-C790-3B7F-5364-BA6710ED7515}"/>
              </a:ext>
            </a:extLst>
          </p:cNvPr>
          <p:cNvPicPr>
            <a:picLocks noChangeAspect="1"/>
          </p:cNvPicPr>
          <p:nvPr/>
        </p:nvPicPr>
        <p:blipFill>
          <a:blip r:embed="rId5"/>
          <a:stretch>
            <a:fillRect/>
          </a:stretch>
        </p:blipFill>
        <p:spPr>
          <a:xfrm>
            <a:off x="1308839" y="2061086"/>
            <a:ext cx="4787162" cy="926547"/>
          </a:xfrm>
          <a:prstGeom prst="rect">
            <a:avLst/>
          </a:prstGeom>
        </p:spPr>
      </p:pic>
      <p:sp>
        <p:nvSpPr>
          <p:cNvPr id="19" name="Content Placeholder 4">
            <a:extLst>
              <a:ext uri="{FF2B5EF4-FFF2-40B4-BE49-F238E27FC236}">
                <a16:creationId xmlns:a16="http://schemas.microsoft.com/office/drawing/2014/main" id="{EBD8106C-1124-76EE-42F9-A7034F8B41F5}"/>
              </a:ext>
            </a:extLst>
          </p:cNvPr>
          <p:cNvSpPr txBox="1">
            <a:spLocks/>
          </p:cNvSpPr>
          <p:nvPr/>
        </p:nvSpPr>
        <p:spPr>
          <a:xfrm>
            <a:off x="838200" y="1275794"/>
            <a:ext cx="10515600" cy="5233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collected by using Space X Rest API:</a:t>
            </a:r>
          </a:p>
        </p:txBody>
      </p:sp>
      <p:sp>
        <p:nvSpPr>
          <p:cNvPr id="20" name="Content Placeholder 4">
            <a:extLst>
              <a:ext uri="{FF2B5EF4-FFF2-40B4-BE49-F238E27FC236}">
                <a16:creationId xmlns:a16="http://schemas.microsoft.com/office/drawing/2014/main" id="{642A964C-DDB3-8E46-CB08-9246E3EEC283}"/>
              </a:ext>
            </a:extLst>
          </p:cNvPr>
          <p:cNvSpPr txBox="1">
            <a:spLocks/>
          </p:cNvSpPr>
          <p:nvPr/>
        </p:nvSpPr>
        <p:spPr>
          <a:xfrm>
            <a:off x="1450983" y="1694681"/>
            <a:ext cx="3970521" cy="43266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Payload Information</a:t>
            </a:r>
          </a:p>
        </p:txBody>
      </p:sp>
      <p:sp>
        <p:nvSpPr>
          <p:cNvPr id="21" name="Content Placeholder 4">
            <a:extLst>
              <a:ext uri="{FF2B5EF4-FFF2-40B4-BE49-F238E27FC236}">
                <a16:creationId xmlns:a16="http://schemas.microsoft.com/office/drawing/2014/main" id="{05652C32-B398-67F6-6A13-0C2B89BD19AA}"/>
              </a:ext>
            </a:extLst>
          </p:cNvPr>
          <p:cNvSpPr txBox="1">
            <a:spLocks/>
          </p:cNvSpPr>
          <p:nvPr/>
        </p:nvSpPr>
        <p:spPr>
          <a:xfrm>
            <a:off x="1308839" y="4474817"/>
            <a:ext cx="8450832" cy="106522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Core Information (Booster Version, serial, reused count, </a:t>
            </a:r>
            <a:r>
              <a:rPr lang="en-US" sz="2200" dirty="0" err="1">
                <a:solidFill>
                  <a:schemeClr val="accent3">
                    <a:lumMod val="25000"/>
                  </a:schemeClr>
                </a:solidFill>
                <a:latin typeface="Abadi" panose="020B0604020104020204" pitchFamily="34" charset="0"/>
              </a:rPr>
              <a:t>etc</a:t>
            </a:r>
            <a:r>
              <a:rPr lang="en-US" sz="2200" dirty="0">
                <a:solidFill>
                  <a:schemeClr val="accent3">
                    <a:lumMod val="25000"/>
                  </a:schemeClr>
                </a:solidFill>
                <a:latin typeface="Abadi" panose="020B0604020104020204" pitchFamily="34" charset="0"/>
              </a:rPr>
              <a:t>)</a:t>
            </a:r>
          </a:p>
          <a:p>
            <a:pPr marL="0" indent="0">
              <a:buFont typeface="Arial" panose="020B0604020202020204" pitchFamily="34" charset="0"/>
              <a:buNone/>
            </a:pPr>
            <a:endParaRPr lang="en-US" dirty="0"/>
          </a:p>
        </p:txBody>
      </p:sp>
      <p:pic>
        <p:nvPicPr>
          <p:cNvPr id="23" name="Picture 22">
            <a:extLst>
              <a:ext uri="{FF2B5EF4-FFF2-40B4-BE49-F238E27FC236}">
                <a16:creationId xmlns:a16="http://schemas.microsoft.com/office/drawing/2014/main" id="{82FCC134-8E66-75CE-6409-A0215A78019E}"/>
              </a:ext>
            </a:extLst>
          </p:cNvPr>
          <p:cNvPicPr>
            <a:picLocks noChangeAspect="1"/>
          </p:cNvPicPr>
          <p:nvPr/>
        </p:nvPicPr>
        <p:blipFill>
          <a:blip r:embed="rId6"/>
          <a:stretch>
            <a:fillRect/>
          </a:stretch>
        </p:blipFill>
        <p:spPr>
          <a:xfrm>
            <a:off x="6614173" y="1839644"/>
            <a:ext cx="4895952" cy="2172288"/>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A9FA13-1453-E733-1FD4-F39621289329}"/>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0179EBC-E801-975D-1B44-CC63D5850DA7}"/>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AA41331A-8FFD-C04D-BBD0-AFA3C2F5670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endParaRPr>
          </a:p>
        </p:txBody>
      </p:sp>
      <p:sp>
        <p:nvSpPr>
          <p:cNvPr id="18" name="Content Placeholder 4">
            <a:extLst>
              <a:ext uri="{FF2B5EF4-FFF2-40B4-BE49-F238E27FC236}">
                <a16:creationId xmlns:a16="http://schemas.microsoft.com/office/drawing/2014/main" id="{3DA4A656-1CDA-A38C-D6E1-18E4071BC999}"/>
              </a:ext>
            </a:extLst>
          </p:cNvPr>
          <p:cNvSpPr txBox="1">
            <a:spLocks/>
          </p:cNvSpPr>
          <p:nvPr/>
        </p:nvSpPr>
        <p:spPr>
          <a:xfrm>
            <a:off x="633762"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p:txBody>
      </p:sp>
      <p:graphicFrame>
        <p:nvGraphicFramePr>
          <p:cNvPr id="2" name="Diagram 1">
            <a:extLst>
              <a:ext uri="{FF2B5EF4-FFF2-40B4-BE49-F238E27FC236}">
                <a16:creationId xmlns:a16="http://schemas.microsoft.com/office/drawing/2014/main" id="{91DCF1FE-477A-369B-911C-5FE4A16FC1DF}"/>
              </a:ext>
            </a:extLst>
          </p:cNvPr>
          <p:cNvGraphicFramePr/>
          <p:nvPr>
            <p:extLst>
              <p:ext uri="{D42A27DB-BD31-4B8C-83A1-F6EECF244321}">
                <p14:modId xmlns:p14="http://schemas.microsoft.com/office/powerpoint/2010/main" val="1122408363"/>
              </p:ext>
            </p:extLst>
          </p:nvPr>
        </p:nvGraphicFramePr>
        <p:xfrm>
          <a:off x="341834" y="101505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8A985B4B-4113-44C0-8579-6339785DF9B7}"/>
              </a:ext>
            </a:extLst>
          </p:cNvPr>
          <p:cNvPicPr>
            <a:picLocks noChangeAspect="1"/>
          </p:cNvPicPr>
          <p:nvPr/>
        </p:nvPicPr>
        <p:blipFill>
          <a:blip r:embed="rId7"/>
          <a:stretch>
            <a:fillRect/>
          </a:stretch>
        </p:blipFill>
        <p:spPr>
          <a:xfrm>
            <a:off x="7035671" y="1123496"/>
            <a:ext cx="5068007" cy="514422"/>
          </a:xfrm>
          <a:prstGeom prst="rect">
            <a:avLst/>
          </a:prstGeom>
        </p:spPr>
      </p:pic>
      <p:cxnSp>
        <p:nvCxnSpPr>
          <p:cNvPr id="10" name="Straight Arrow Connector 9">
            <a:extLst>
              <a:ext uri="{FF2B5EF4-FFF2-40B4-BE49-F238E27FC236}">
                <a16:creationId xmlns:a16="http://schemas.microsoft.com/office/drawing/2014/main" id="{77B798BC-BBF4-63B8-DF41-043BE9B0C2F7}"/>
              </a:ext>
            </a:extLst>
          </p:cNvPr>
          <p:cNvCxnSpPr>
            <a:cxnSpLocks/>
          </p:cNvCxnSpPr>
          <p:nvPr/>
        </p:nvCxnSpPr>
        <p:spPr>
          <a:xfrm flipV="1">
            <a:off x="7426712" y="1673715"/>
            <a:ext cx="2297151" cy="25544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22" name="Picture 21">
            <a:extLst>
              <a:ext uri="{FF2B5EF4-FFF2-40B4-BE49-F238E27FC236}">
                <a16:creationId xmlns:a16="http://schemas.microsoft.com/office/drawing/2014/main" id="{2D5F1BE5-7810-59D0-B9BE-20C67A4CD655}"/>
              </a:ext>
            </a:extLst>
          </p:cNvPr>
          <p:cNvPicPr>
            <a:picLocks noChangeAspect="1"/>
          </p:cNvPicPr>
          <p:nvPr/>
        </p:nvPicPr>
        <p:blipFill>
          <a:blip r:embed="rId8"/>
          <a:stretch>
            <a:fillRect/>
          </a:stretch>
        </p:blipFill>
        <p:spPr>
          <a:xfrm>
            <a:off x="10097669" y="2346839"/>
            <a:ext cx="1419423" cy="2781688"/>
          </a:xfrm>
          <a:prstGeom prst="rect">
            <a:avLst/>
          </a:prstGeom>
        </p:spPr>
      </p:pic>
      <p:cxnSp>
        <p:nvCxnSpPr>
          <p:cNvPr id="23" name="Straight Arrow Connector 22">
            <a:extLst>
              <a:ext uri="{FF2B5EF4-FFF2-40B4-BE49-F238E27FC236}">
                <a16:creationId xmlns:a16="http://schemas.microsoft.com/office/drawing/2014/main" id="{51423086-49F2-5A04-3F5C-0C1920540E9F}"/>
              </a:ext>
            </a:extLst>
          </p:cNvPr>
          <p:cNvCxnSpPr>
            <a:cxnSpLocks/>
            <a:endCxn id="22" idx="1"/>
          </p:cNvCxnSpPr>
          <p:nvPr/>
        </p:nvCxnSpPr>
        <p:spPr>
          <a:xfrm flipV="1">
            <a:off x="8564788" y="3737683"/>
            <a:ext cx="1532881" cy="112053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29" name="Picture 28">
            <a:extLst>
              <a:ext uri="{FF2B5EF4-FFF2-40B4-BE49-F238E27FC236}">
                <a16:creationId xmlns:a16="http://schemas.microsoft.com/office/drawing/2014/main" id="{F32AFEC7-62D3-0364-148A-50B717E9622C}"/>
              </a:ext>
            </a:extLst>
          </p:cNvPr>
          <p:cNvPicPr>
            <a:picLocks noChangeAspect="1"/>
          </p:cNvPicPr>
          <p:nvPr/>
        </p:nvPicPr>
        <p:blipFill>
          <a:blip r:embed="rId9"/>
          <a:stretch>
            <a:fillRect/>
          </a:stretch>
        </p:blipFill>
        <p:spPr>
          <a:xfrm>
            <a:off x="8756334" y="5333074"/>
            <a:ext cx="2953162" cy="523948"/>
          </a:xfrm>
          <a:prstGeom prst="rect">
            <a:avLst/>
          </a:prstGeom>
        </p:spPr>
      </p:pic>
      <p:cxnSp>
        <p:nvCxnSpPr>
          <p:cNvPr id="30" name="Straight Arrow Connector 29">
            <a:extLst>
              <a:ext uri="{FF2B5EF4-FFF2-40B4-BE49-F238E27FC236}">
                <a16:creationId xmlns:a16="http://schemas.microsoft.com/office/drawing/2014/main" id="{51528F3D-4EB1-3C09-1EE3-F7672CC470A3}"/>
              </a:ext>
            </a:extLst>
          </p:cNvPr>
          <p:cNvCxnSpPr>
            <a:cxnSpLocks/>
            <a:endCxn id="29" idx="1"/>
          </p:cNvCxnSpPr>
          <p:nvPr/>
        </p:nvCxnSpPr>
        <p:spPr>
          <a:xfrm>
            <a:off x="8552985" y="4851354"/>
            <a:ext cx="203349" cy="74369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34" name="Picture 33">
            <a:extLst>
              <a:ext uri="{FF2B5EF4-FFF2-40B4-BE49-F238E27FC236}">
                <a16:creationId xmlns:a16="http://schemas.microsoft.com/office/drawing/2014/main" id="{88214139-9CD6-2C91-18E5-ACE1AAD17D10}"/>
              </a:ext>
            </a:extLst>
          </p:cNvPr>
          <p:cNvPicPr>
            <a:picLocks noChangeAspect="1"/>
          </p:cNvPicPr>
          <p:nvPr/>
        </p:nvPicPr>
        <p:blipFill>
          <a:blip r:embed="rId10"/>
          <a:stretch>
            <a:fillRect/>
          </a:stretch>
        </p:blipFill>
        <p:spPr>
          <a:xfrm>
            <a:off x="1490375" y="5986102"/>
            <a:ext cx="7678222" cy="685896"/>
          </a:xfrm>
          <a:prstGeom prst="rect">
            <a:avLst/>
          </a:prstGeom>
        </p:spPr>
      </p:pic>
      <p:cxnSp>
        <p:nvCxnSpPr>
          <p:cNvPr id="37" name="Straight Arrow Connector 36">
            <a:extLst>
              <a:ext uri="{FF2B5EF4-FFF2-40B4-BE49-F238E27FC236}">
                <a16:creationId xmlns:a16="http://schemas.microsoft.com/office/drawing/2014/main" id="{C9B9BB26-FA0D-1737-3CBD-4D111B85B804}"/>
              </a:ext>
            </a:extLst>
          </p:cNvPr>
          <p:cNvCxnSpPr>
            <a:cxnSpLocks/>
            <a:endCxn id="34" idx="0"/>
          </p:cNvCxnSpPr>
          <p:nvPr/>
        </p:nvCxnSpPr>
        <p:spPr>
          <a:xfrm>
            <a:off x="4215161" y="5451670"/>
            <a:ext cx="1114325" cy="53443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40" name="Picture 39">
            <a:extLst>
              <a:ext uri="{FF2B5EF4-FFF2-40B4-BE49-F238E27FC236}">
                <a16:creationId xmlns:a16="http://schemas.microsoft.com/office/drawing/2014/main" id="{732C065F-2886-BA70-435B-6FF230E594D4}"/>
              </a:ext>
            </a:extLst>
          </p:cNvPr>
          <p:cNvPicPr>
            <a:picLocks noChangeAspect="1"/>
          </p:cNvPicPr>
          <p:nvPr/>
        </p:nvPicPr>
        <p:blipFill>
          <a:blip r:embed="rId11"/>
          <a:stretch>
            <a:fillRect/>
          </a:stretch>
        </p:blipFill>
        <p:spPr>
          <a:xfrm>
            <a:off x="347262" y="1052552"/>
            <a:ext cx="4001058" cy="752580"/>
          </a:xfrm>
          <a:prstGeom prst="rect">
            <a:avLst/>
          </a:prstGeom>
        </p:spPr>
      </p:pic>
      <p:cxnSp>
        <p:nvCxnSpPr>
          <p:cNvPr id="42" name="Straight Arrow Connector 41">
            <a:extLst>
              <a:ext uri="{FF2B5EF4-FFF2-40B4-BE49-F238E27FC236}">
                <a16:creationId xmlns:a16="http://schemas.microsoft.com/office/drawing/2014/main" id="{7F2BC0DC-B74F-4EE4-AE0A-66BB3C7B63B4}"/>
              </a:ext>
            </a:extLst>
          </p:cNvPr>
          <p:cNvCxnSpPr>
            <a:cxnSpLocks/>
          </p:cNvCxnSpPr>
          <p:nvPr/>
        </p:nvCxnSpPr>
        <p:spPr>
          <a:xfrm flipH="1" flipV="1">
            <a:off x="2230244" y="1823758"/>
            <a:ext cx="2118076" cy="14700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53" name="TextBox 52">
            <a:extLst>
              <a:ext uri="{FF2B5EF4-FFF2-40B4-BE49-F238E27FC236}">
                <a16:creationId xmlns:a16="http://schemas.microsoft.com/office/drawing/2014/main" id="{97D91227-3ED1-8581-3593-80B50F25F8C7}"/>
              </a:ext>
            </a:extLst>
          </p:cNvPr>
          <p:cNvSpPr txBox="1"/>
          <p:nvPr/>
        </p:nvSpPr>
        <p:spPr>
          <a:xfrm>
            <a:off x="8867250" y="353984"/>
            <a:ext cx="1713226" cy="369332"/>
          </a:xfrm>
          <a:prstGeom prst="rect">
            <a:avLst/>
          </a:prstGeom>
          <a:noFill/>
        </p:spPr>
        <p:txBody>
          <a:bodyPr wrap="none" rtlCol="0">
            <a:spAutoFit/>
          </a:bodyPr>
          <a:lstStyle/>
          <a:p>
            <a:r>
              <a:rPr lang="en-US" dirty="0"/>
              <a:t>Notebook </a:t>
            </a:r>
            <a:r>
              <a:rPr lang="en-US" dirty="0">
                <a:hlinkClick r:id="rId12"/>
              </a:rPr>
              <a:t>here</a:t>
            </a:r>
            <a:r>
              <a:rPr lang="en-US" dirty="0"/>
              <a:t>! </a:t>
            </a:r>
          </a:p>
        </p:txBody>
      </p:sp>
    </p:spTree>
    <p:extLst>
      <p:ext uri="{BB962C8B-B14F-4D97-AF65-F5344CB8AC3E}">
        <p14:creationId xmlns:p14="http://schemas.microsoft.com/office/powerpoint/2010/main" val="1511138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7E1467D9-EDA0-7F46-8D64-B699CB99D8BC}"/>
              </a:ext>
            </a:extLst>
          </p:cNvPr>
          <p:cNvGraphicFramePr/>
          <p:nvPr>
            <p:extLst>
              <p:ext uri="{D42A27DB-BD31-4B8C-83A1-F6EECF244321}">
                <p14:modId xmlns:p14="http://schemas.microsoft.com/office/powerpoint/2010/main" val="170418440"/>
              </p:ext>
            </p:extLst>
          </p:nvPr>
        </p:nvGraphicFramePr>
        <p:xfrm>
          <a:off x="1409016" y="892511"/>
          <a:ext cx="9237589" cy="25364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C51F7218-2EC4-8117-3564-BED112E5BB87}"/>
              </a:ext>
            </a:extLst>
          </p:cNvPr>
          <p:cNvSpPr txBox="1"/>
          <p:nvPr/>
        </p:nvSpPr>
        <p:spPr>
          <a:xfrm>
            <a:off x="8999677" y="408293"/>
            <a:ext cx="1676356" cy="369332"/>
          </a:xfrm>
          <a:prstGeom prst="rect">
            <a:avLst/>
          </a:prstGeom>
          <a:noFill/>
        </p:spPr>
        <p:txBody>
          <a:bodyPr wrap="none" rtlCol="0">
            <a:spAutoFit/>
          </a:bodyPr>
          <a:lstStyle/>
          <a:p>
            <a:r>
              <a:rPr lang="en-US" dirty="0" err="1"/>
              <a:t>NoteBook</a:t>
            </a:r>
            <a:r>
              <a:rPr lang="en-US" dirty="0"/>
              <a:t> </a:t>
            </a:r>
            <a:r>
              <a:rPr lang="en-US" dirty="0">
                <a:hlinkClick r:id="rId8"/>
              </a:rPr>
              <a:t>here</a:t>
            </a:r>
            <a:r>
              <a:rPr lang="en-US" dirty="0"/>
              <a:t>!</a:t>
            </a:r>
          </a:p>
        </p:txBody>
      </p:sp>
      <p:pic>
        <p:nvPicPr>
          <p:cNvPr id="9" name="Picture 8">
            <a:extLst>
              <a:ext uri="{FF2B5EF4-FFF2-40B4-BE49-F238E27FC236}">
                <a16:creationId xmlns:a16="http://schemas.microsoft.com/office/drawing/2014/main" id="{D9AC3D43-D80B-DB95-D9CD-7BCCC9EAD739}"/>
              </a:ext>
            </a:extLst>
          </p:cNvPr>
          <p:cNvPicPr>
            <a:picLocks noChangeAspect="1"/>
          </p:cNvPicPr>
          <p:nvPr/>
        </p:nvPicPr>
        <p:blipFill>
          <a:blip r:embed="rId9"/>
          <a:stretch>
            <a:fillRect/>
          </a:stretch>
        </p:blipFill>
        <p:spPr>
          <a:xfrm>
            <a:off x="417339" y="3326916"/>
            <a:ext cx="4154661" cy="701188"/>
          </a:xfrm>
          <a:prstGeom prst="rect">
            <a:avLst/>
          </a:prstGeom>
        </p:spPr>
      </p:pic>
      <p:pic>
        <p:nvPicPr>
          <p:cNvPr id="12" name="Picture 11">
            <a:extLst>
              <a:ext uri="{FF2B5EF4-FFF2-40B4-BE49-F238E27FC236}">
                <a16:creationId xmlns:a16="http://schemas.microsoft.com/office/drawing/2014/main" id="{72B6E857-566F-9BA5-B2B1-F12B95B02954}"/>
              </a:ext>
            </a:extLst>
          </p:cNvPr>
          <p:cNvPicPr>
            <a:picLocks noChangeAspect="1"/>
          </p:cNvPicPr>
          <p:nvPr/>
        </p:nvPicPr>
        <p:blipFill>
          <a:blip r:embed="rId10"/>
          <a:stretch>
            <a:fillRect/>
          </a:stretch>
        </p:blipFill>
        <p:spPr>
          <a:xfrm>
            <a:off x="109125" y="4185057"/>
            <a:ext cx="4462875" cy="1981893"/>
          </a:xfrm>
          <a:prstGeom prst="rect">
            <a:avLst/>
          </a:prstGeom>
        </p:spPr>
      </p:pic>
      <p:pic>
        <p:nvPicPr>
          <p:cNvPr id="14" name="Picture 13">
            <a:extLst>
              <a:ext uri="{FF2B5EF4-FFF2-40B4-BE49-F238E27FC236}">
                <a16:creationId xmlns:a16="http://schemas.microsoft.com/office/drawing/2014/main" id="{D63CDAB9-53A0-C16D-7775-5C81187345E8}"/>
              </a:ext>
            </a:extLst>
          </p:cNvPr>
          <p:cNvPicPr>
            <a:picLocks noChangeAspect="1"/>
          </p:cNvPicPr>
          <p:nvPr/>
        </p:nvPicPr>
        <p:blipFill>
          <a:blip r:embed="rId11"/>
          <a:stretch>
            <a:fillRect/>
          </a:stretch>
        </p:blipFill>
        <p:spPr>
          <a:xfrm>
            <a:off x="4701243" y="3089373"/>
            <a:ext cx="4154662" cy="639179"/>
          </a:xfrm>
          <a:prstGeom prst="rect">
            <a:avLst/>
          </a:prstGeom>
        </p:spPr>
      </p:pic>
      <p:pic>
        <p:nvPicPr>
          <p:cNvPr id="16" name="Picture 15">
            <a:extLst>
              <a:ext uri="{FF2B5EF4-FFF2-40B4-BE49-F238E27FC236}">
                <a16:creationId xmlns:a16="http://schemas.microsoft.com/office/drawing/2014/main" id="{092B6579-5F38-505E-1122-B177D7D89759}"/>
              </a:ext>
            </a:extLst>
          </p:cNvPr>
          <p:cNvPicPr>
            <a:picLocks noChangeAspect="1"/>
          </p:cNvPicPr>
          <p:nvPr/>
        </p:nvPicPr>
        <p:blipFill>
          <a:blip r:embed="rId12"/>
          <a:stretch>
            <a:fillRect/>
          </a:stretch>
        </p:blipFill>
        <p:spPr>
          <a:xfrm>
            <a:off x="4654794" y="3836672"/>
            <a:ext cx="4201111" cy="2438740"/>
          </a:xfrm>
          <a:prstGeom prst="rect">
            <a:avLst/>
          </a:prstGeom>
        </p:spPr>
      </p:pic>
      <p:cxnSp>
        <p:nvCxnSpPr>
          <p:cNvPr id="19" name="Straight Arrow Connector 18">
            <a:extLst>
              <a:ext uri="{FF2B5EF4-FFF2-40B4-BE49-F238E27FC236}">
                <a16:creationId xmlns:a16="http://schemas.microsoft.com/office/drawing/2014/main" id="{DABADCF6-A48D-1481-559E-2C98F730A452}"/>
              </a:ext>
            </a:extLst>
          </p:cNvPr>
          <p:cNvCxnSpPr>
            <a:cxnSpLocks/>
          </p:cNvCxnSpPr>
          <p:nvPr/>
        </p:nvCxnSpPr>
        <p:spPr>
          <a:xfrm flipH="1">
            <a:off x="2340562" y="2931245"/>
            <a:ext cx="308539" cy="39567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2136A79F-C674-3026-569A-EBE2B0D238B9}"/>
              </a:ext>
            </a:extLst>
          </p:cNvPr>
          <p:cNvCxnSpPr>
            <a:cxnSpLocks/>
          </p:cNvCxnSpPr>
          <p:nvPr/>
        </p:nvCxnSpPr>
        <p:spPr>
          <a:xfrm>
            <a:off x="6027810" y="2931245"/>
            <a:ext cx="830190" cy="900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E6D710-FC03-FEC4-CB7E-9E1062F03E98}"/>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0CDEA32-6063-F9CB-D6F2-1A57762ADA70}"/>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478EDE14-DAA6-273D-475E-8FD1EA5D2D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BA0AFFE4-A4D1-90B9-D7DD-8ED7B44CBE9B}"/>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EA9E9551-E635-B9A8-C1FC-CCE5568C93C7}"/>
              </a:ext>
            </a:extLst>
          </p:cNvPr>
          <p:cNvGraphicFramePr/>
          <p:nvPr/>
        </p:nvGraphicFramePr>
        <p:xfrm>
          <a:off x="1409016" y="892511"/>
          <a:ext cx="9237589" cy="25364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BC03C543-1E27-783F-C429-A8BB1C9178D8}"/>
              </a:ext>
            </a:extLst>
          </p:cNvPr>
          <p:cNvSpPr txBox="1"/>
          <p:nvPr/>
        </p:nvSpPr>
        <p:spPr>
          <a:xfrm>
            <a:off x="9248194" y="290233"/>
            <a:ext cx="1676356" cy="369332"/>
          </a:xfrm>
          <a:prstGeom prst="rect">
            <a:avLst/>
          </a:prstGeom>
          <a:noFill/>
        </p:spPr>
        <p:txBody>
          <a:bodyPr wrap="none" rtlCol="0">
            <a:spAutoFit/>
          </a:bodyPr>
          <a:lstStyle/>
          <a:p>
            <a:r>
              <a:rPr lang="en-US" dirty="0" err="1"/>
              <a:t>NoteBook</a:t>
            </a:r>
            <a:r>
              <a:rPr lang="en-US" dirty="0"/>
              <a:t> </a:t>
            </a:r>
            <a:r>
              <a:rPr lang="en-US" dirty="0">
                <a:hlinkClick r:id="rId7"/>
              </a:rPr>
              <a:t>here</a:t>
            </a:r>
            <a:r>
              <a:rPr lang="en-US" dirty="0"/>
              <a:t>!</a:t>
            </a:r>
          </a:p>
        </p:txBody>
      </p:sp>
      <p:pic>
        <p:nvPicPr>
          <p:cNvPr id="18" name="Picture 17">
            <a:extLst>
              <a:ext uri="{FF2B5EF4-FFF2-40B4-BE49-F238E27FC236}">
                <a16:creationId xmlns:a16="http://schemas.microsoft.com/office/drawing/2014/main" id="{6986A656-E06E-242A-D0B0-6F73E30F37B6}"/>
              </a:ext>
            </a:extLst>
          </p:cNvPr>
          <p:cNvPicPr>
            <a:picLocks noChangeAspect="1"/>
          </p:cNvPicPr>
          <p:nvPr/>
        </p:nvPicPr>
        <p:blipFill>
          <a:blip r:embed="rId8"/>
          <a:stretch>
            <a:fillRect/>
          </a:stretch>
        </p:blipFill>
        <p:spPr>
          <a:xfrm>
            <a:off x="498125" y="3330198"/>
            <a:ext cx="4884691" cy="3430370"/>
          </a:xfrm>
          <a:prstGeom prst="rect">
            <a:avLst/>
          </a:prstGeom>
        </p:spPr>
      </p:pic>
      <p:pic>
        <p:nvPicPr>
          <p:cNvPr id="3" name="Picture 2">
            <a:extLst>
              <a:ext uri="{FF2B5EF4-FFF2-40B4-BE49-F238E27FC236}">
                <a16:creationId xmlns:a16="http://schemas.microsoft.com/office/drawing/2014/main" id="{7E709676-09F6-0521-D8E1-719F7C47FE22}"/>
              </a:ext>
            </a:extLst>
          </p:cNvPr>
          <p:cNvPicPr>
            <a:picLocks noChangeAspect="1"/>
          </p:cNvPicPr>
          <p:nvPr/>
        </p:nvPicPr>
        <p:blipFill>
          <a:blip r:embed="rId9"/>
          <a:stretch>
            <a:fillRect/>
          </a:stretch>
        </p:blipFill>
        <p:spPr>
          <a:xfrm>
            <a:off x="6021822" y="4264224"/>
            <a:ext cx="5668166" cy="781159"/>
          </a:xfrm>
          <a:prstGeom prst="rect">
            <a:avLst/>
          </a:prstGeom>
        </p:spPr>
      </p:pic>
      <p:cxnSp>
        <p:nvCxnSpPr>
          <p:cNvPr id="10" name="Straight Arrow Connector 9">
            <a:extLst>
              <a:ext uri="{FF2B5EF4-FFF2-40B4-BE49-F238E27FC236}">
                <a16:creationId xmlns:a16="http://schemas.microsoft.com/office/drawing/2014/main" id="{5F1F6987-2E05-DF99-DA1D-24B301C5D715}"/>
              </a:ext>
            </a:extLst>
          </p:cNvPr>
          <p:cNvCxnSpPr>
            <a:cxnSpLocks/>
          </p:cNvCxnSpPr>
          <p:nvPr/>
        </p:nvCxnSpPr>
        <p:spPr>
          <a:xfrm flipH="1">
            <a:off x="2810107" y="2966224"/>
            <a:ext cx="3100039" cy="21157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50444DF1-D0F2-2537-6F3A-F73E245F971E}"/>
              </a:ext>
            </a:extLst>
          </p:cNvPr>
          <p:cNvCxnSpPr>
            <a:cxnSpLocks/>
            <a:endCxn id="3" idx="0"/>
          </p:cNvCxnSpPr>
          <p:nvPr/>
        </p:nvCxnSpPr>
        <p:spPr>
          <a:xfrm flipH="1">
            <a:off x="8855905" y="2966224"/>
            <a:ext cx="730427" cy="129800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5244043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1357</TotalTime>
  <Words>1580</Words>
  <Application>Microsoft Office PowerPoint</Application>
  <PresentationFormat>Widescreen</PresentationFormat>
  <Paragraphs>244</Paragraphs>
  <Slides>51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Mihai Ana</cp:lastModifiedBy>
  <cp:revision>222</cp:revision>
  <dcterms:created xsi:type="dcterms:W3CDTF">2021-04-29T18:58:34Z</dcterms:created>
  <dcterms:modified xsi:type="dcterms:W3CDTF">2025-10-29T00:46:01Z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